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6" r:id="rId2"/>
    <p:sldId id="340" r:id="rId3"/>
    <p:sldId id="348" r:id="rId4"/>
    <p:sldId id="349" r:id="rId5"/>
    <p:sldId id="365" r:id="rId6"/>
    <p:sldId id="367" r:id="rId7"/>
    <p:sldId id="368" r:id="rId8"/>
    <p:sldId id="372" r:id="rId9"/>
    <p:sldId id="343" r:id="rId10"/>
    <p:sldId id="346" r:id="rId11"/>
    <p:sldId id="347" r:id="rId12"/>
    <p:sldId id="339" r:id="rId13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ADBBF9"/>
    <a:srgbClr val="33CC33"/>
    <a:srgbClr val="FF6600"/>
    <a:srgbClr val="66FF33"/>
    <a:srgbClr val="00FF00"/>
    <a:srgbClr val="66FF66"/>
    <a:srgbClr val="0A238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80824" autoAdjust="0"/>
  </p:normalViewPr>
  <p:slideViewPr>
    <p:cSldViewPr>
      <p:cViewPr>
        <p:scale>
          <a:sx n="60" d="100"/>
          <a:sy n="60" d="100"/>
        </p:scale>
        <p:origin x="-166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Projetos\siliconreef\gerencia\spm\negocios\competicoes\CISCO-DFJ\financial_plan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_Projetos\gerencia\spm\planejamento\Investimentos\BNDES\financeir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2800"/>
            </a:pP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milhões</a:t>
            </a:r>
            <a:r>
              <a:rPr lang="en-US" sz="2800" baseline="0" dirty="0" smtClean="0"/>
              <a:t> de </a:t>
            </a:r>
            <a:r>
              <a:rPr lang="en-US" sz="2800" baseline="0" dirty="0" err="1" smtClean="0"/>
              <a:t>unidades</a:t>
            </a:r>
            <a:endParaRPr lang="en-US" sz="2800" dirty="0"/>
          </a:p>
        </c:rich>
      </c:tx>
      <c:layout/>
    </c:title>
    <c:view3D>
      <c:rotX val="4"/>
      <c:depthPercent val="100"/>
      <c:rAngAx val="1"/>
    </c:view3D>
    <c:plotArea>
      <c:layout/>
      <c:bar3DChart>
        <c:barDir val="col"/>
        <c:grouping val="stacked"/>
        <c:ser>
          <c:idx val="0"/>
          <c:order val="0"/>
          <c:tx>
            <c:strRef>
              <c:f>Gráficos!$A$143</c:f>
              <c:strCache>
                <c:ptCount val="1"/>
                <c:pt idx="0">
                  <c:v>Million of Units - Total Market</c:v>
                </c:pt>
              </c:strCache>
            </c:strRef>
          </c:tx>
          <c:cat>
            <c:numRef>
              <c:f>Gráficos!$B$142:$K$142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Gráficos!$B$144:$K$144</c:f>
              <c:numCache>
                <c:formatCode>General</c:formatCode>
                <c:ptCount val="10"/>
                <c:pt idx="0">
                  <c:v>53.78</c:v>
                </c:pt>
                <c:pt idx="1">
                  <c:v>64.169999999999987</c:v>
                </c:pt>
                <c:pt idx="2">
                  <c:v>72.25</c:v>
                </c:pt>
                <c:pt idx="3">
                  <c:v>91.78</c:v>
                </c:pt>
                <c:pt idx="4">
                  <c:v>109.32000000000001</c:v>
                </c:pt>
                <c:pt idx="5">
                  <c:v>153.4</c:v>
                </c:pt>
                <c:pt idx="6">
                  <c:v>228.44000000000003</c:v>
                </c:pt>
                <c:pt idx="7">
                  <c:v>399.08000000000004</c:v>
                </c:pt>
                <c:pt idx="8">
                  <c:v>583.21</c:v>
                </c:pt>
                <c:pt idx="9">
                  <c:v>1000.9599999999994</c:v>
                </c:pt>
              </c:numCache>
            </c:numRef>
          </c:val>
        </c:ser>
        <c:shape val="box"/>
        <c:axId val="67916160"/>
        <c:axId val="67917696"/>
        <c:axId val="0"/>
      </c:bar3DChart>
      <c:catAx>
        <c:axId val="6791616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2200"/>
            </a:pPr>
            <a:endParaRPr lang="en-US"/>
          </a:p>
        </c:txPr>
        <c:crossAx val="67917696"/>
        <c:crosses val="autoZero"/>
        <c:auto val="1"/>
        <c:lblAlgn val="ctr"/>
        <c:lblOffset val="100"/>
      </c:catAx>
      <c:valAx>
        <c:axId val="6791769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2200"/>
            </a:pPr>
            <a:endParaRPr lang="en-US"/>
          </a:p>
        </c:txPr>
        <c:crossAx val="67916160"/>
        <c:crosses val="autoZero"/>
        <c:crossBetween val="between"/>
      </c:valAx>
    </c:plotArea>
    <c:plotVisOnly val="1"/>
  </c:chart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pt-BR" dirty="0" smtClean="0"/>
              <a:t>Em milhões </a:t>
            </a:r>
            <a:r>
              <a:rPr lang="pt-BR" dirty="0"/>
              <a:t>de US</a:t>
            </a:r>
            <a:r>
              <a:rPr lang="pt-BR" dirty="0" smtClean="0"/>
              <a:t>$</a:t>
            </a:r>
            <a:endParaRPr lang="pt-BR" dirty="0"/>
          </a:p>
        </c:rich>
      </c:tx>
      <c:layout/>
    </c:title>
    <c:view3D>
      <c:rotX val="10"/>
      <c:depthPercent val="100"/>
      <c:rAngAx val="1"/>
    </c:view3D>
    <c:plotArea>
      <c:layout/>
      <c:bar3DChart>
        <c:barDir val="col"/>
        <c:grouping val="stacked"/>
        <c:ser>
          <c:idx val="0"/>
          <c:order val="0"/>
          <c:tx>
            <c:strRef>
              <c:f>Gráficos!$A$85</c:f>
              <c:strCache>
                <c:ptCount val="1"/>
                <c:pt idx="0">
                  <c:v>Valor do Mercado de EH para Eletrônica de Consumo (Milhões de US$)</c:v>
                </c:pt>
              </c:strCache>
            </c:strRef>
          </c:tx>
          <c:cat>
            <c:numRef>
              <c:f>Gráficos!$B$80:$K$80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Gráficos!$B$85:$K$85</c:f>
              <c:numCache>
                <c:formatCode>_-[$$-409]* #,##0.00_ ;_-[$$-409]* \-#,##0.00\ ;_-[$$-409]* "-"??_ ;_-@_ </c:formatCode>
                <c:ptCount val="10"/>
                <c:pt idx="0">
                  <c:v>107.4</c:v>
                </c:pt>
                <c:pt idx="1">
                  <c:v>115.21800000000002</c:v>
                </c:pt>
                <c:pt idx="2">
                  <c:v>143.86000000000001</c:v>
                </c:pt>
                <c:pt idx="3">
                  <c:v>182.3</c:v>
                </c:pt>
                <c:pt idx="4">
                  <c:v>238.41400000000002</c:v>
                </c:pt>
                <c:pt idx="5">
                  <c:v>304.2</c:v>
                </c:pt>
                <c:pt idx="6">
                  <c:v>362.44800000000009</c:v>
                </c:pt>
                <c:pt idx="7">
                  <c:v>474.80400000000031</c:v>
                </c:pt>
                <c:pt idx="8">
                  <c:v>576.34999999999877</c:v>
                </c:pt>
                <c:pt idx="9">
                  <c:v>789.16000000000008</c:v>
                </c:pt>
              </c:numCache>
            </c:numRef>
          </c:val>
        </c:ser>
        <c:gapWidth val="55"/>
        <c:gapDepth val="55"/>
        <c:shape val="box"/>
        <c:axId val="39759232"/>
        <c:axId val="41578496"/>
        <c:axId val="0"/>
      </c:bar3DChart>
      <c:catAx>
        <c:axId val="39759232"/>
        <c:scaling>
          <c:orientation val="minMax"/>
        </c:scaling>
        <c:axPos val="b"/>
        <c:numFmt formatCode="General" sourceLinked="1"/>
        <c:majorTickMark val="none"/>
        <c:tickLblPos val="nextTo"/>
        <c:crossAx val="41578496"/>
        <c:crosses val="autoZero"/>
        <c:auto val="1"/>
        <c:lblAlgn val="ctr"/>
        <c:lblOffset val="100"/>
      </c:catAx>
      <c:valAx>
        <c:axId val="41578496"/>
        <c:scaling>
          <c:orientation val="minMax"/>
        </c:scaling>
        <c:axPos val="l"/>
        <c:majorGridlines/>
        <c:numFmt formatCode="_-[$$-409]* #,##0.00_ ;_-[$$-409]* \-#,##0.00\ ;_-[$$-409]* &quot;-&quot;??_ ;_-@_ " sourceLinked="1"/>
        <c:majorTickMark val="none"/>
        <c:tickLblPos val="nextTo"/>
        <c:crossAx val="397592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</c:chart>
  <c:txPr>
    <a:bodyPr/>
    <a:lstStyle/>
    <a:p>
      <a:pPr>
        <a:defRPr sz="2400"/>
      </a:pPr>
      <a:endParaRPr lang="en-US"/>
    </a:p>
  </c:txPr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0.65835</cdr:x>
      <cdr:y>0.13883</cdr:y>
    </cdr:from>
    <cdr:to>
      <cdr:x>0.71874</cdr:x>
      <cdr:y>0.77088</cdr:y>
    </cdr:to>
    <cdr:sp macro="" textlink="">
      <cdr:nvSpPr>
        <cdr:cNvPr id="3" name="TextBox 30"/>
        <cdr:cNvSpPr txBox="1"/>
      </cdr:nvSpPr>
      <cdr:spPr>
        <a:xfrm xmlns:a="http://schemas.openxmlformats.org/drawingml/2006/main" rot="18857902">
          <a:off x="3108611" y="1890969"/>
          <a:ext cx="2905624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algn="l" rtl="0" fontAlgn="base">
            <a:spcBef>
              <a:spcPct val="0"/>
            </a:spcBef>
            <a:spcAft>
              <a:spcPct val="0"/>
            </a:spcAft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5pPr>
          <a:lvl6pPr marL="2286000" algn="l" defTabSz="914400" rtl="0" eaLnBrk="1" latinLnBrk="0" hangingPunct="1"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6pPr>
          <a:lvl7pPr marL="2743200" algn="l" defTabSz="914400" rtl="0" eaLnBrk="1" latinLnBrk="0" hangingPunct="1"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7pPr>
          <a:lvl8pPr marL="3200400" algn="l" defTabSz="914400" rtl="0" eaLnBrk="1" latinLnBrk="0" hangingPunct="1"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8pPr>
          <a:lvl9pPr marL="3657600" algn="l" defTabSz="914400" rtl="0" eaLnBrk="1" latinLnBrk="0" hangingPunct="1">
            <a:defRPr sz="4200" kern="1200">
              <a:solidFill>
                <a:srgbClr val="000000"/>
              </a:solidFill>
              <a:latin typeface="Gill Sans"/>
              <a:cs typeface="Arial" pitchFamily="34" charset="0"/>
              <a:sym typeface="Gill Sans"/>
            </a:defRPr>
          </a:lvl9pPr>
        </a:lstStyle>
        <a:p xmlns:a="http://schemas.openxmlformats.org/drawingml/2006/main">
          <a:r>
            <a:rPr lang="pt-BR" sz="2000" dirty="0" smtClean="0"/>
            <a:t>Crescimento acelerado</a:t>
          </a:r>
          <a:endParaRPr lang="pt-BR" sz="2000" dirty="0"/>
        </a:p>
      </cdr:txBody>
    </cdr:sp>
  </cdr:relSizeAnchor>
  <cdr:relSizeAnchor xmlns:cdr="http://schemas.openxmlformats.org/drawingml/2006/chartDrawing">
    <cdr:from>
      <cdr:x>0.59783</cdr:x>
      <cdr:y>0.26628</cdr:y>
    </cdr:from>
    <cdr:to>
      <cdr:x>0.89127</cdr:x>
      <cdr:y>0.71264</cdr:y>
    </cdr:to>
    <cdr:sp macro="" textlink="">
      <cdr:nvSpPr>
        <cdr:cNvPr id="10" name="Straight Arrow Connector 9"/>
        <cdr:cNvSpPr/>
      </cdr:nvSpPr>
      <cdr:spPr>
        <a:xfrm xmlns:a="http://schemas.openxmlformats.org/drawingml/2006/main" flipV="1">
          <a:off x="3960440" y="1224136"/>
          <a:ext cx="1944000" cy="205200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arrow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>
            <a:ln w="28575">
              <a:solidFill>
                <a:schemeClr val="tx1"/>
              </a:solidFill>
            </a:ln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7BEFD0C-CA45-4829-9D2A-D955E87456AF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8F03039-4124-4D0D-9EFB-5A18AB2D039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9494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05E94-887A-4089-9CEE-A929ADD6B548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8AFF3-36D7-4286-A7FD-A164E526746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5318F-1F9F-43F7-ADB3-6B787E12215E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5D848-D9CC-4A29-9688-9313A874205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69ECA-57E5-4AE3-B23C-17ABA12A54EA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D825F-E1EE-4D88-BA78-6F0185FE5F1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8C681-0450-48C8-A475-489F42962CD7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171C0-5356-403B-8F72-3997019E8E5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3DB10-DDCE-4C04-A7CB-C4F6270BD654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D4316-61F9-48B4-ACC9-635BC9C693C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BE8E-68CA-47FD-AAC6-C5F39B0978E2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5C6CB-F238-48EA-A4EB-013864854A9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5A00D-BE69-4F0A-B76F-ED2229D06101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B4ECF-A0CE-493D-A68A-18F71F48375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D1D1F-5E58-46AE-A38F-04807E6E3B64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FAA52-DD29-464E-B197-6657CE251F5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0ED08-DBF4-4125-BAA8-347C831982A0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F8F14-BBF7-40A6-9EBA-9CD320ABF69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CD6E8-0E72-4EA7-8C80-397ACE1CE221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36271-B26F-417F-BE1F-E378AED5634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6EA80-3E7F-46ED-87E9-957D2DB6B00B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BA25B-8F91-4BD3-B686-F3A3BF19379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D0928B-CB24-42C1-AE92-51228C0BA614}" type="datetimeFigureOut">
              <a:rPr lang="pt-BR"/>
              <a:pPr>
                <a:defRPr/>
              </a:pPr>
              <a:t>27/01/2016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EFAE64-9F24-4960-963C-BBD9C570BBD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8" name="Picture 168" descr="back3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27381"/>
            <a:ext cx="9324000" cy="84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0" y="6237312"/>
            <a:ext cx="9324528" cy="620712"/>
          </a:xfrm>
          <a:prstGeom prst="rect">
            <a:avLst/>
          </a:prstGeom>
          <a:solidFill>
            <a:srgbClr val="0A238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10" name="Group 50"/>
          <p:cNvGrpSpPr>
            <a:grpSpLocks/>
          </p:cNvGrpSpPr>
          <p:nvPr userDrawn="1"/>
        </p:nvGrpSpPr>
        <p:grpSpPr bwMode="auto">
          <a:xfrm>
            <a:off x="8101013" y="6370638"/>
            <a:ext cx="863600" cy="371475"/>
            <a:chOff x="4558" y="3339"/>
            <a:chExt cx="837" cy="360"/>
          </a:xfrm>
        </p:grpSpPr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4558" y="3612"/>
              <a:ext cx="468" cy="87"/>
            </a:xfrm>
            <a:custGeom>
              <a:avLst/>
              <a:gdLst>
                <a:gd name="T0" fmla="*/ 0 w 2902"/>
                <a:gd name="T1" fmla="*/ 0 h 539"/>
                <a:gd name="T2" fmla="*/ 0 w 2902"/>
                <a:gd name="T3" fmla="*/ 0 h 539"/>
                <a:gd name="T4" fmla="*/ 0 w 2902"/>
                <a:gd name="T5" fmla="*/ 0 h 539"/>
                <a:gd name="T6" fmla="*/ 0 w 2902"/>
                <a:gd name="T7" fmla="*/ 0 h 539"/>
                <a:gd name="T8" fmla="*/ 0 w 2902"/>
                <a:gd name="T9" fmla="*/ 0 h 539"/>
                <a:gd name="T10" fmla="*/ 0 w 2902"/>
                <a:gd name="T11" fmla="*/ 0 h 539"/>
                <a:gd name="T12" fmla="*/ 0 w 2902"/>
                <a:gd name="T13" fmla="*/ 0 h 539"/>
                <a:gd name="T14" fmla="*/ 0 w 2902"/>
                <a:gd name="T15" fmla="*/ 0 h 539"/>
                <a:gd name="T16" fmla="*/ 0 w 2902"/>
                <a:gd name="T17" fmla="*/ 0 h 539"/>
                <a:gd name="T18" fmla="*/ 0 w 2902"/>
                <a:gd name="T19" fmla="*/ 0 h 539"/>
                <a:gd name="T20" fmla="*/ 0 w 2902"/>
                <a:gd name="T21" fmla="*/ 0 h 539"/>
                <a:gd name="T22" fmla="*/ 0 w 2902"/>
                <a:gd name="T23" fmla="*/ 0 h 539"/>
                <a:gd name="T24" fmla="*/ 0 w 2902"/>
                <a:gd name="T25" fmla="*/ 0 h 539"/>
                <a:gd name="T26" fmla="*/ 0 w 2902"/>
                <a:gd name="T27" fmla="*/ 0 h 539"/>
                <a:gd name="T28" fmla="*/ 0 w 2902"/>
                <a:gd name="T29" fmla="*/ 0 h 539"/>
                <a:gd name="T30" fmla="*/ 0 w 2902"/>
                <a:gd name="T31" fmla="*/ 0 h 539"/>
                <a:gd name="T32" fmla="*/ 0 w 2902"/>
                <a:gd name="T33" fmla="*/ 0 h 539"/>
                <a:gd name="T34" fmla="*/ 0 w 2902"/>
                <a:gd name="T35" fmla="*/ 0 h 539"/>
                <a:gd name="T36" fmla="*/ 0 w 2902"/>
                <a:gd name="T37" fmla="*/ 0 h 539"/>
                <a:gd name="T38" fmla="*/ 0 w 2902"/>
                <a:gd name="T39" fmla="*/ 0 h 539"/>
                <a:gd name="T40" fmla="*/ 0 w 2902"/>
                <a:gd name="T41" fmla="*/ 0 h 539"/>
                <a:gd name="T42" fmla="*/ 0 w 2902"/>
                <a:gd name="T43" fmla="*/ 0 h 539"/>
                <a:gd name="T44" fmla="*/ 0 w 2902"/>
                <a:gd name="T45" fmla="*/ 0 h 539"/>
                <a:gd name="T46" fmla="*/ 0 w 2902"/>
                <a:gd name="T47" fmla="*/ 0 h 539"/>
                <a:gd name="T48" fmla="*/ 0 w 2902"/>
                <a:gd name="T49" fmla="*/ 0 h 539"/>
                <a:gd name="T50" fmla="*/ 0 w 2902"/>
                <a:gd name="T51" fmla="*/ 0 h 539"/>
                <a:gd name="T52" fmla="*/ 0 w 2902"/>
                <a:gd name="T53" fmla="*/ 0 h 539"/>
                <a:gd name="T54" fmla="*/ 0 w 2902"/>
                <a:gd name="T55" fmla="*/ 0 h 539"/>
                <a:gd name="T56" fmla="*/ 0 w 2902"/>
                <a:gd name="T57" fmla="*/ 0 h 539"/>
                <a:gd name="T58" fmla="*/ 0 w 2902"/>
                <a:gd name="T59" fmla="*/ 0 h 539"/>
                <a:gd name="T60" fmla="*/ 0 w 2902"/>
                <a:gd name="T61" fmla="*/ 0 h 539"/>
                <a:gd name="T62" fmla="*/ 0 w 2902"/>
                <a:gd name="T63" fmla="*/ 0 h 539"/>
                <a:gd name="T64" fmla="*/ 0 w 2902"/>
                <a:gd name="T65" fmla="*/ 0 h 539"/>
                <a:gd name="T66" fmla="*/ 0 w 2902"/>
                <a:gd name="T67" fmla="*/ 0 h 539"/>
                <a:gd name="T68" fmla="*/ 0 w 2902"/>
                <a:gd name="T69" fmla="*/ 0 h 539"/>
                <a:gd name="T70" fmla="*/ 0 w 2902"/>
                <a:gd name="T71" fmla="*/ 0 h 539"/>
                <a:gd name="T72" fmla="*/ 0 w 2902"/>
                <a:gd name="T73" fmla="*/ 0 h 539"/>
                <a:gd name="T74" fmla="*/ 0 w 2902"/>
                <a:gd name="T75" fmla="*/ 0 h 539"/>
                <a:gd name="T76" fmla="*/ 0 w 2902"/>
                <a:gd name="T77" fmla="*/ 0 h 539"/>
                <a:gd name="T78" fmla="*/ 0 w 2902"/>
                <a:gd name="T79" fmla="*/ 0 h 539"/>
                <a:gd name="T80" fmla="*/ 0 w 2902"/>
                <a:gd name="T81" fmla="*/ 0 h 539"/>
                <a:gd name="T82" fmla="*/ 0 w 2902"/>
                <a:gd name="T83" fmla="*/ 0 h 539"/>
                <a:gd name="T84" fmla="*/ 0 w 2902"/>
                <a:gd name="T85" fmla="*/ 0 h 539"/>
                <a:gd name="T86" fmla="*/ 0 w 2902"/>
                <a:gd name="T87" fmla="*/ 0 h 539"/>
                <a:gd name="T88" fmla="*/ 0 w 2902"/>
                <a:gd name="T89" fmla="*/ 0 h 539"/>
                <a:gd name="T90" fmla="*/ 0 w 2902"/>
                <a:gd name="T91" fmla="*/ 0 h 539"/>
                <a:gd name="T92" fmla="*/ 0 w 2902"/>
                <a:gd name="T93" fmla="*/ 0 h 539"/>
                <a:gd name="T94" fmla="*/ 0 w 2902"/>
                <a:gd name="T95" fmla="*/ 0 h 539"/>
                <a:gd name="T96" fmla="*/ 0 w 2902"/>
                <a:gd name="T97" fmla="*/ 0 h 539"/>
                <a:gd name="T98" fmla="*/ 0 w 2902"/>
                <a:gd name="T99" fmla="*/ 0 h 539"/>
                <a:gd name="T100" fmla="*/ 0 w 2902"/>
                <a:gd name="T101" fmla="*/ 0 h 539"/>
                <a:gd name="T102" fmla="*/ 0 w 2902"/>
                <a:gd name="T103" fmla="*/ 0 h 539"/>
                <a:gd name="T104" fmla="*/ 0 w 2902"/>
                <a:gd name="T105" fmla="*/ 0 h 539"/>
                <a:gd name="T106" fmla="*/ 0 w 2902"/>
                <a:gd name="T107" fmla="*/ 0 h 539"/>
                <a:gd name="T108" fmla="*/ 0 w 2902"/>
                <a:gd name="T109" fmla="*/ 0 h 539"/>
                <a:gd name="T110" fmla="*/ 0 w 2902"/>
                <a:gd name="T111" fmla="*/ 0 h 539"/>
                <a:gd name="T112" fmla="*/ 0 w 2902"/>
                <a:gd name="T113" fmla="*/ 0 h 539"/>
                <a:gd name="T114" fmla="*/ 0 w 2902"/>
                <a:gd name="T115" fmla="*/ 0 h 539"/>
                <a:gd name="T116" fmla="*/ 0 w 2902"/>
                <a:gd name="T117" fmla="*/ 0 h 539"/>
                <a:gd name="T118" fmla="*/ 0 w 2902"/>
                <a:gd name="T119" fmla="*/ 0 h 539"/>
                <a:gd name="T120" fmla="*/ 0 w 2902"/>
                <a:gd name="T121" fmla="*/ 0 h 53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02"/>
                <a:gd name="T184" fmla="*/ 0 h 539"/>
                <a:gd name="T185" fmla="*/ 2902 w 2902"/>
                <a:gd name="T186" fmla="*/ 539 h 53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02" h="539">
                  <a:moveTo>
                    <a:pt x="0" y="357"/>
                  </a:moveTo>
                  <a:lnTo>
                    <a:pt x="153" y="357"/>
                  </a:lnTo>
                  <a:lnTo>
                    <a:pt x="155" y="380"/>
                  </a:lnTo>
                  <a:lnTo>
                    <a:pt x="161" y="397"/>
                  </a:lnTo>
                  <a:lnTo>
                    <a:pt x="170" y="406"/>
                  </a:lnTo>
                  <a:lnTo>
                    <a:pt x="183" y="413"/>
                  </a:lnTo>
                  <a:lnTo>
                    <a:pt x="199" y="416"/>
                  </a:lnTo>
                  <a:lnTo>
                    <a:pt x="213" y="417"/>
                  </a:lnTo>
                  <a:lnTo>
                    <a:pt x="435" y="417"/>
                  </a:lnTo>
                  <a:lnTo>
                    <a:pt x="453" y="414"/>
                  </a:lnTo>
                  <a:lnTo>
                    <a:pt x="467" y="411"/>
                  </a:lnTo>
                  <a:lnTo>
                    <a:pt x="476" y="403"/>
                  </a:lnTo>
                  <a:lnTo>
                    <a:pt x="482" y="389"/>
                  </a:lnTo>
                  <a:lnTo>
                    <a:pt x="484" y="371"/>
                  </a:lnTo>
                  <a:lnTo>
                    <a:pt x="482" y="357"/>
                  </a:lnTo>
                  <a:lnTo>
                    <a:pt x="478" y="346"/>
                  </a:lnTo>
                  <a:lnTo>
                    <a:pt x="472" y="340"/>
                  </a:lnTo>
                  <a:lnTo>
                    <a:pt x="461" y="336"/>
                  </a:lnTo>
                  <a:lnTo>
                    <a:pt x="444" y="333"/>
                  </a:lnTo>
                  <a:lnTo>
                    <a:pt x="421" y="331"/>
                  </a:lnTo>
                  <a:lnTo>
                    <a:pt x="402" y="331"/>
                  </a:lnTo>
                  <a:lnTo>
                    <a:pt x="375" y="329"/>
                  </a:lnTo>
                  <a:lnTo>
                    <a:pt x="339" y="328"/>
                  </a:lnTo>
                  <a:lnTo>
                    <a:pt x="296" y="326"/>
                  </a:lnTo>
                  <a:lnTo>
                    <a:pt x="252" y="325"/>
                  </a:lnTo>
                  <a:lnTo>
                    <a:pt x="216" y="323"/>
                  </a:lnTo>
                  <a:lnTo>
                    <a:pt x="189" y="322"/>
                  </a:lnTo>
                  <a:lnTo>
                    <a:pt x="170" y="322"/>
                  </a:lnTo>
                  <a:lnTo>
                    <a:pt x="135" y="320"/>
                  </a:lnTo>
                  <a:lnTo>
                    <a:pt x="106" y="316"/>
                  </a:lnTo>
                  <a:lnTo>
                    <a:pt x="83" y="311"/>
                  </a:lnTo>
                  <a:lnTo>
                    <a:pt x="63" y="303"/>
                  </a:lnTo>
                  <a:lnTo>
                    <a:pt x="47" y="294"/>
                  </a:lnTo>
                  <a:lnTo>
                    <a:pt x="35" y="282"/>
                  </a:lnTo>
                  <a:lnTo>
                    <a:pt x="21" y="262"/>
                  </a:lnTo>
                  <a:lnTo>
                    <a:pt x="12" y="237"/>
                  </a:lnTo>
                  <a:lnTo>
                    <a:pt x="6" y="206"/>
                  </a:lnTo>
                  <a:lnTo>
                    <a:pt x="4" y="169"/>
                  </a:lnTo>
                  <a:lnTo>
                    <a:pt x="6" y="130"/>
                  </a:lnTo>
                  <a:lnTo>
                    <a:pt x="13" y="94"/>
                  </a:lnTo>
                  <a:lnTo>
                    <a:pt x="24" y="66"/>
                  </a:lnTo>
                  <a:lnTo>
                    <a:pt x="38" y="45"/>
                  </a:lnTo>
                  <a:lnTo>
                    <a:pt x="58" y="28"/>
                  </a:lnTo>
                  <a:lnTo>
                    <a:pt x="84" y="16"/>
                  </a:lnTo>
                  <a:lnTo>
                    <a:pt x="116" y="8"/>
                  </a:lnTo>
                  <a:lnTo>
                    <a:pt x="143" y="5"/>
                  </a:lnTo>
                  <a:lnTo>
                    <a:pt x="176" y="3"/>
                  </a:lnTo>
                  <a:lnTo>
                    <a:pt x="219" y="2"/>
                  </a:lnTo>
                  <a:lnTo>
                    <a:pt x="272" y="0"/>
                  </a:lnTo>
                  <a:lnTo>
                    <a:pt x="386" y="0"/>
                  </a:lnTo>
                  <a:lnTo>
                    <a:pt x="430" y="2"/>
                  </a:lnTo>
                  <a:lnTo>
                    <a:pt x="465" y="5"/>
                  </a:lnTo>
                  <a:lnTo>
                    <a:pt x="493" y="8"/>
                  </a:lnTo>
                  <a:lnTo>
                    <a:pt x="527" y="14"/>
                  </a:lnTo>
                  <a:lnTo>
                    <a:pt x="555" y="23"/>
                  </a:lnTo>
                  <a:lnTo>
                    <a:pt x="576" y="34"/>
                  </a:lnTo>
                  <a:lnTo>
                    <a:pt x="593" y="46"/>
                  </a:lnTo>
                  <a:lnTo>
                    <a:pt x="604" y="65"/>
                  </a:lnTo>
                  <a:lnTo>
                    <a:pt x="613" y="88"/>
                  </a:lnTo>
                  <a:lnTo>
                    <a:pt x="618" y="116"/>
                  </a:lnTo>
                  <a:lnTo>
                    <a:pt x="619" y="148"/>
                  </a:lnTo>
                  <a:lnTo>
                    <a:pt x="619" y="173"/>
                  </a:lnTo>
                  <a:lnTo>
                    <a:pt x="465" y="173"/>
                  </a:lnTo>
                  <a:lnTo>
                    <a:pt x="464" y="160"/>
                  </a:lnTo>
                  <a:lnTo>
                    <a:pt x="462" y="150"/>
                  </a:lnTo>
                  <a:lnTo>
                    <a:pt x="461" y="143"/>
                  </a:lnTo>
                  <a:lnTo>
                    <a:pt x="459" y="139"/>
                  </a:lnTo>
                  <a:lnTo>
                    <a:pt x="458" y="136"/>
                  </a:lnTo>
                  <a:lnTo>
                    <a:pt x="455" y="133"/>
                  </a:lnTo>
                  <a:lnTo>
                    <a:pt x="450" y="130"/>
                  </a:lnTo>
                  <a:lnTo>
                    <a:pt x="441" y="126"/>
                  </a:lnTo>
                  <a:lnTo>
                    <a:pt x="429" y="123"/>
                  </a:lnTo>
                  <a:lnTo>
                    <a:pt x="413" y="122"/>
                  </a:lnTo>
                  <a:lnTo>
                    <a:pt x="396" y="120"/>
                  </a:lnTo>
                  <a:lnTo>
                    <a:pt x="258" y="120"/>
                  </a:lnTo>
                  <a:lnTo>
                    <a:pt x="223" y="122"/>
                  </a:lnTo>
                  <a:lnTo>
                    <a:pt x="196" y="123"/>
                  </a:lnTo>
                  <a:lnTo>
                    <a:pt x="181" y="126"/>
                  </a:lnTo>
                  <a:lnTo>
                    <a:pt x="169" y="133"/>
                  </a:lnTo>
                  <a:lnTo>
                    <a:pt x="161" y="145"/>
                  </a:lnTo>
                  <a:lnTo>
                    <a:pt x="158" y="162"/>
                  </a:lnTo>
                  <a:lnTo>
                    <a:pt x="161" y="177"/>
                  </a:lnTo>
                  <a:lnTo>
                    <a:pt x="169" y="189"/>
                  </a:lnTo>
                  <a:lnTo>
                    <a:pt x="181" y="196"/>
                  </a:lnTo>
                  <a:lnTo>
                    <a:pt x="193" y="197"/>
                  </a:lnTo>
                  <a:lnTo>
                    <a:pt x="216" y="199"/>
                  </a:lnTo>
                  <a:lnTo>
                    <a:pt x="250" y="202"/>
                  </a:lnTo>
                  <a:lnTo>
                    <a:pt x="293" y="203"/>
                  </a:lnTo>
                  <a:lnTo>
                    <a:pt x="349" y="205"/>
                  </a:lnTo>
                  <a:lnTo>
                    <a:pt x="407" y="206"/>
                  </a:lnTo>
                  <a:lnTo>
                    <a:pt x="455" y="208"/>
                  </a:lnTo>
                  <a:lnTo>
                    <a:pt x="492" y="211"/>
                  </a:lnTo>
                  <a:lnTo>
                    <a:pt x="518" y="214"/>
                  </a:lnTo>
                  <a:lnTo>
                    <a:pt x="544" y="219"/>
                  </a:lnTo>
                  <a:lnTo>
                    <a:pt x="567" y="225"/>
                  </a:lnTo>
                  <a:lnTo>
                    <a:pt x="585" y="233"/>
                  </a:lnTo>
                  <a:lnTo>
                    <a:pt x="602" y="246"/>
                  </a:lnTo>
                  <a:lnTo>
                    <a:pt x="616" y="262"/>
                  </a:lnTo>
                  <a:lnTo>
                    <a:pt x="625" y="280"/>
                  </a:lnTo>
                  <a:lnTo>
                    <a:pt x="631" y="303"/>
                  </a:lnTo>
                  <a:lnTo>
                    <a:pt x="636" y="333"/>
                  </a:lnTo>
                  <a:lnTo>
                    <a:pt x="638" y="366"/>
                  </a:lnTo>
                  <a:lnTo>
                    <a:pt x="636" y="400"/>
                  </a:lnTo>
                  <a:lnTo>
                    <a:pt x="633" y="431"/>
                  </a:lnTo>
                  <a:lnTo>
                    <a:pt x="627" y="456"/>
                  </a:lnTo>
                  <a:lnTo>
                    <a:pt x="618" y="476"/>
                  </a:lnTo>
                  <a:lnTo>
                    <a:pt x="607" y="492"/>
                  </a:lnTo>
                  <a:lnTo>
                    <a:pt x="593" y="505"/>
                  </a:lnTo>
                  <a:lnTo>
                    <a:pt x="576" y="516"/>
                  </a:lnTo>
                  <a:lnTo>
                    <a:pt x="556" y="523"/>
                  </a:lnTo>
                  <a:lnTo>
                    <a:pt x="532" y="528"/>
                  </a:lnTo>
                  <a:lnTo>
                    <a:pt x="502" y="532"/>
                  </a:lnTo>
                  <a:lnTo>
                    <a:pt x="470" y="534"/>
                  </a:lnTo>
                  <a:lnTo>
                    <a:pt x="429" y="536"/>
                  </a:lnTo>
                  <a:lnTo>
                    <a:pt x="375" y="537"/>
                  </a:lnTo>
                  <a:lnTo>
                    <a:pt x="255" y="537"/>
                  </a:lnTo>
                  <a:lnTo>
                    <a:pt x="207" y="536"/>
                  </a:lnTo>
                  <a:lnTo>
                    <a:pt x="169" y="534"/>
                  </a:lnTo>
                  <a:lnTo>
                    <a:pt x="136" y="531"/>
                  </a:lnTo>
                  <a:lnTo>
                    <a:pt x="103" y="526"/>
                  </a:lnTo>
                  <a:lnTo>
                    <a:pt x="73" y="519"/>
                  </a:lnTo>
                  <a:lnTo>
                    <a:pt x="52" y="509"/>
                  </a:lnTo>
                  <a:lnTo>
                    <a:pt x="35" y="497"/>
                  </a:lnTo>
                  <a:lnTo>
                    <a:pt x="21" y="482"/>
                  </a:lnTo>
                  <a:lnTo>
                    <a:pt x="12" y="465"/>
                  </a:lnTo>
                  <a:lnTo>
                    <a:pt x="6" y="443"/>
                  </a:lnTo>
                  <a:lnTo>
                    <a:pt x="1" y="416"/>
                  </a:lnTo>
                  <a:lnTo>
                    <a:pt x="0" y="382"/>
                  </a:lnTo>
                  <a:lnTo>
                    <a:pt x="0" y="357"/>
                  </a:lnTo>
                  <a:close/>
                  <a:moveTo>
                    <a:pt x="687" y="160"/>
                  </a:moveTo>
                  <a:lnTo>
                    <a:pt x="825" y="160"/>
                  </a:lnTo>
                  <a:lnTo>
                    <a:pt x="825" y="529"/>
                  </a:lnTo>
                  <a:lnTo>
                    <a:pt x="687" y="529"/>
                  </a:lnTo>
                  <a:lnTo>
                    <a:pt x="687" y="160"/>
                  </a:lnTo>
                  <a:close/>
                  <a:moveTo>
                    <a:pt x="687" y="10"/>
                  </a:moveTo>
                  <a:lnTo>
                    <a:pt x="825" y="10"/>
                  </a:lnTo>
                  <a:lnTo>
                    <a:pt x="825" y="113"/>
                  </a:lnTo>
                  <a:lnTo>
                    <a:pt x="687" y="113"/>
                  </a:lnTo>
                  <a:lnTo>
                    <a:pt x="687" y="10"/>
                  </a:lnTo>
                  <a:close/>
                  <a:moveTo>
                    <a:pt x="888" y="10"/>
                  </a:moveTo>
                  <a:lnTo>
                    <a:pt x="1027" y="10"/>
                  </a:lnTo>
                  <a:lnTo>
                    <a:pt x="1027" y="529"/>
                  </a:lnTo>
                  <a:lnTo>
                    <a:pt x="888" y="529"/>
                  </a:lnTo>
                  <a:lnTo>
                    <a:pt x="888" y="10"/>
                  </a:lnTo>
                  <a:close/>
                  <a:moveTo>
                    <a:pt x="1088" y="160"/>
                  </a:moveTo>
                  <a:lnTo>
                    <a:pt x="1226" y="160"/>
                  </a:lnTo>
                  <a:lnTo>
                    <a:pt x="1226" y="529"/>
                  </a:lnTo>
                  <a:lnTo>
                    <a:pt x="1088" y="529"/>
                  </a:lnTo>
                  <a:lnTo>
                    <a:pt x="1088" y="160"/>
                  </a:lnTo>
                  <a:close/>
                  <a:moveTo>
                    <a:pt x="1088" y="10"/>
                  </a:moveTo>
                  <a:lnTo>
                    <a:pt x="1226" y="10"/>
                  </a:lnTo>
                  <a:lnTo>
                    <a:pt x="1226" y="113"/>
                  </a:lnTo>
                  <a:lnTo>
                    <a:pt x="1088" y="113"/>
                  </a:lnTo>
                  <a:lnTo>
                    <a:pt x="1088" y="10"/>
                  </a:lnTo>
                  <a:close/>
                  <a:moveTo>
                    <a:pt x="1645" y="382"/>
                  </a:moveTo>
                  <a:lnTo>
                    <a:pt x="1785" y="382"/>
                  </a:lnTo>
                  <a:lnTo>
                    <a:pt x="1783" y="409"/>
                  </a:lnTo>
                  <a:lnTo>
                    <a:pt x="1780" y="434"/>
                  </a:lnTo>
                  <a:lnTo>
                    <a:pt x="1775" y="452"/>
                  </a:lnTo>
                  <a:lnTo>
                    <a:pt x="1765" y="474"/>
                  </a:lnTo>
                  <a:lnTo>
                    <a:pt x="1751" y="494"/>
                  </a:lnTo>
                  <a:lnTo>
                    <a:pt x="1731" y="511"/>
                  </a:lnTo>
                  <a:lnTo>
                    <a:pt x="1706" y="523"/>
                  </a:lnTo>
                  <a:lnTo>
                    <a:pt x="1678" y="531"/>
                  </a:lnTo>
                  <a:lnTo>
                    <a:pt x="1652" y="534"/>
                  </a:lnTo>
                  <a:lnTo>
                    <a:pt x="1617" y="537"/>
                  </a:lnTo>
                  <a:lnTo>
                    <a:pt x="1575" y="539"/>
                  </a:lnTo>
                  <a:lnTo>
                    <a:pt x="1485" y="539"/>
                  </a:lnTo>
                  <a:lnTo>
                    <a:pt x="1449" y="537"/>
                  </a:lnTo>
                  <a:lnTo>
                    <a:pt x="1420" y="536"/>
                  </a:lnTo>
                  <a:lnTo>
                    <a:pt x="1397" y="532"/>
                  </a:lnTo>
                  <a:lnTo>
                    <a:pt x="1369" y="526"/>
                  </a:lnTo>
                  <a:lnTo>
                    <a:pt x="1346" y="517"/>
                  </a:lnTo>
                  <a:lnTo>
                    <a:pt x="1326" y="505"/>
                  </a:lnTo>
                  <a:lnTo>
                    <a:pt x="1310" y="491"/>
                  </a:lnTo>
                  <a:lnTo>
                    <a:pt x="1297" y="472"/>
                  </a:lnTo>
                  <a:lnTo>
                    <a:pt x="1290" y="451"/>
                  </a:lnTo>
                  <a:lnTo>
                    <a:pt x="1285" y="431"/>
                  </a:lnTo>
                  <a:lnTo>
                    <a:pt x="1282" y="406"/>
                  </a:lnTo>
                  <a:lnTo>
                    <a:pt x="1279" y="376"/>
                  </a:lnTo>
                  <a:lnTo>
                    <a:pt x="1279" y="342"/>
                  </a:lnTo>
                  <a:lnTo>
                    <a:pt x="1280" y="302"/>
                  </a:lnTo>
                  <a:lnTo>
                    <a:pt x="1283" y="268"/>
                  </a:lnTo>
                  <a:lnTo>
                    <a:pt x="1288" y="242"/>
                  </a:lnTo>
                  <a:lnTo>
                    <a:pt x="1296" y="220"/>
                  </a:lnTo>
                  <a:lnTo>
                    <a:pt x="1308" y="203"/>
                  </a:lnTo>
                  <a:lnTo>
                    <a:pt x="1322" y="188"/>
                  </a:lnTo>
                  <a:lnTo>
                    <a:pt x="1342" y="176"/>
                  </a:lnTo>
                  <a:lnTo>
                    <a:pt x="1366" y="165"/>
                  </a:lnTo>
                  <a:lnTo>
                    <a:pt x="1394" y="159"/>
                  </a:lnTo>
                  <a:lnTo>
                    <a:pt x="1419" y="156"/>
                  </a:lnTo>
                  <a:lnTo>
                    <a:pt x="1451" y="153"/>
                  </a:lnTo>
                  <a:lnTo>
                    <a:pt x="1488" y="151"/>
                  </a:lnTo>
                  <a:lnTo>
                    <a:pt x="1574" y="151"/>
                  </a:lnTo>
                  <a:lnTo>
                    <a:pt x="1612" y="153"/>
                  </a:lnTo>
                  <a:lnTo>
                    <a:pt x="1645" y="156"/>
                  </a:lnTo>
                  <a:lnTo>
                    <a:pt x="1671" y="159"/>
                  </a:lnTo>
                  <a:lnTo>
                    <a:pt x="1700" y="166"/>
                  </a:lnTo>
                  <a:lnTo>
                    <a:pt x="1723" y="176"/>
                  </a:lnTo>
                  <a:lnTo>
                    <a:pt x="1743" y="188"/>
                  </a:lnTo>
                  <a:lnTo>
                    <a:pt x="1762" y="208"/>
                  </a:lnTo>
                  <a:lnTo>
                    <a:pt x="1774" y="233"/>
                  </a:lnTo>
                  <a:lnTo>
                    <a:pt x="1780" y="253"/>
                  </a:lnTo>
                  <a:lnTo>
                    <a:pt x="1783" y="279"/>
                  </a:lnTo>
                  <a:lnTo>
                    <a:pt x="1785" y="311"/>
                  </a:lnTo>
                  <a:lnTo>
                    <a:pt x="1645" y="311"/>
                  </a:lnTo>
                  <a:lnTo>
                    <a:pt x="1640" y="291"/>
                  </a:lnTo>
                  <a:lnTo>
                    <a:pt x="1631" y="277"/>
                  </a:lnTo>
                  <a:lnTo>
                    <a:pt x="1617" y="266"/>
                  </a:lnTo>
                  <a:lnTo>
                    <a:pt x="1595" y="260"/>
                  </a:lnTo>
                  <a:lnTo>
                    <a:pt x="1568" y="256"/>
                  </a:lnTo>
                  <a:lnTo>
                    <a:pt x="1531" y="254"/>
                  </a:lnTo>
                  <a:lnTo>
                    <a:pt x="1494" y="256"/>
                  </a:lnTo>
                  <a:lnTo>
                    <a:pt x="1466" y="260"/>
                  </a:lnTo>
                  <a:lnTo>
                    <a:pt x="1445" y="266"/>
                  </a:lnTo>
                  <a:lnTo>
                    <a:pt x="1433" y="277"/>
                  </a:lnTo>
                  <a:lnTo>
                    <a:pt x="1423" y="293"/>
                  </a:lnTo>
                  <a:lnTo>
                    <a:pt x="1420" y="306"/>
                  </a:lnTo>
                  <a:lnTo>
                    <a:pt x="1417" y="325"/>
                  </a:lnTo>
                  <a:lnTo>
                    <a:pt x="1417" y="346"/>
                  </a:lnTo>
                  <a:lnTo>
                    <a:pt x="1419" y="368"/>
                  </a:lnTo>
                  <a:lnTo>
                    <a:pt x="1420" y="386"/>
                  </a:lnTo>
                  <a:lnTo>
                    <a:pt x="1425" y="399"/>
                  </a:lnTo>
                  <a:lnTo>
                    <a:pt x="1429" y="409"/>
                  </a:lnTo>
                  <a:lnTo>
                    <a:pt x="1437" y="417"/>
                  </a:lnTo>
                  <a:lnTo>
                    <a:pt x="1448" y="423"/>
                  </a:lnTo>
                  <a:lnTo>
                    <a:pt x="1469" y="429"/>
                  </a:lnTo>
                  <a:lnTo>
                    <a:pt x="1497" y="434"/>
                  </a:lnTo>
                  <a:lnTo>
                    <a:pt x="1532" y="436"/>
                  </a:lnTo>
                  <a:lnTo>
                    <a:pt x="1562" y="434"/>
                  </a:lnTo>
                  <a:lnTo>
                    <a:pt x="1585" y="432"/>
                  </a:lnTo>
                  <a:lnTo>
                    <a:pt x="1603" y="429"/>
                  </a:lnTo>
                  <a:lnTo>
                    <a:pt x="1617" y="425"/>
                  </a:lnTo>
                  <a:lnTo>
                    <a:pt x="1631" y="414"/>
                  </a:lnTo>
                  <a:lnTo>
                    <a:pt x="1640" y="400"/>
                  </a:lnTo>
                  <a:lnTo>
                    <a:pt x="1645" y="382"/>
                  </a:lnTo>
                  <a:close/>
                  <a:moveTo>
                    <a:pt x="2087" y="151"/>
                  </a:moveTo>
                  <a:lnTo>
                    <a:pt x="2132" y="151"/>
                  </a:lnTo>
                  <a:lnTo>
                    <a:pt x="2169" y="153"/>
                  </a:lnTo>
                  <a:lnTo>
                    <a:pt x="2201" y="154"/>
                  </a:lnTo>
                  <a:lnTo>
                    <a:pt x="2227" y="157"/>
                  </a:lnTo>
                  <a:lnTo>
                    <a:pt x="2257" y="163"/>
                  </a:lnTo>
                  <a:lnTo>
                    <a:pt x="2281" y="173"/>
                  </a:lnTo>
                  <a:lnTo>
                    <a:pt x="2301" y="185"/>
                  </a:lnTo>
                  <a:lnTo>
                    <a:pt x="2318" y="199"/>
                  </a:lnTo>
                  <a:lnTo>
                    <a:pt x="2330" y="216"/>
                  </a:lnTo>
                  <a:lnTo>
                    <a:pt x="2338" y="236"/>
                  </a:lnTo>
                  <a:lnTo>
                    <a:pt x="2344" y="262"/>
                  </a:lnTo>
                  <a:lnTo>
                    <a:pt x="2347" y="296"/>
                  </a:lnTo>
                  <a:lnTo>
                    <a:pt x="2349" y="337"/>
                  </a:lnTo>
                  <a:lnTo>
                    <a:pt x="2349" y="369"/>
                  </a:lnTo>
                  <a:lnTo>
                    <a:pt x="2347" y="396"/>
                  </a:lnTo>
                  <a:lnTo>
                    <a:pt x="2346" y="416"/>
                  </a:lnTo>
                  <a:lnTo>
                    <a:pt x="2341" y="440"/>
                  </a:lnTo>
                  <a:lnTo>
                    <a:pt x="2335" y="462"/>
                  </a:lnTo>
                  <a:lnTo>
                    <a:pt x="2323" y="485"/>
                  </a:lnTo>
                  <a:lnTo>
                    <a:pt x="2304" y="505"/>
                  </a:lnTo>
                  <a:lnTo>
                    <a:pt x="2283" y="519"/>
                  </a:lnTo>
                  <a:lnTo>
                    <a:pt x="2255" y="528"/>
                  </a:lnTo>
                  <a:lnTo>
                    <a:pt x="2226" y="532"/>
                  </a:lnTo>
                  <a:lnTo>
                    <a:pt x="2187" y="536"/>
                  </a:lnTo>
                  <a:lnTo>
                    <a:pt x="2141" y="539"/>
                  </a:lnTo>
                  <a:lnTo>
                    <a:pt x="2040" y="539"/>
                  </a:lnTo>
                  <a:lnTo>
                    <a:pt x="1998" y="537"/>
                  </a:lnTo>
                  <a:lnTo>
                    <a:pt x="1966" y="536"/>
                  </a:lnTo>
                  <a:lnTo>
                    <a:pt x="1940" y="532"/>
                  </a:lnTo>
                  <a:lnTo>
                    <a:pt x="1912" y="525"/>
                  </a:lnTo>
                  <a:lnTo>
                    <a:pt x="1888" y="516"/>
                  </a:lnTo>
                  <a:lnTo>
                    <a:pt x="1868" y="502"/>
                  </a:lnTo>
                  <a:lnTo>
                    <a:pt x="1852" y="486"/>
                  </a:lnTo>
                  <a:lnTo>
                    <a:pt x="1841" y="468"/>
                  </a:lnTo>
                  <a:lnTo>
                    <a:pt x="1834" y="448"/>
                  </a:lnTo>
                  <a:lnTo>
                    <a:pt x="1829" y="428"/>
                  </a:lnTo>
                  <a:lnTo>
                    <a:pt x="1826" y="402"/>
                  </a:lnTo>
                  <a:lnTo>
                    <a:pt x="1825" y="369"/>
                  </a:lnTo>
                  <a:lnTo>
                    <a:pt x="1825" y="305"/>
                  </a:lnTo>
                  <a:lnTo>
                    <a:pt x="1826" y="282"/>
                  </a:lnTo>
                  <a:lnTo>
                    <a:pt x="1829" y="263"/>
                  </a:lnTo>
                  <a:lnTo>
                    <a:pt x="1834" y="240"/>
                  </a:lnTo>
                  <a:lnTo>
                    <a:pt x="1843" y="220"/>
                  </a:lnTo>
                  <a:lnTo>
                    <a:pt x="1855" y="202"/>
                  </a:lnTo>
                  <a:lnTo>
                    <a:pt x="1871" y="186"/>
                  </a:lnTo>
                  <a:lnTo>
                    <a:pt x="1891" y="174"/>
                  </a:lnTo>
                  <a:lnTo>
                    <a:pt x="1914" y="165"/>
                  </a:lnTo>
                  <a:lnTo>
                    <a:pt x="1943" y="159"/>
                  </a:lnTo>
                  <a:lnTo>
                    <a:pt x="1981" y="154"/>
                  </a:lnTo>
                  <a:lnTo>
                    <a:pt x="2031" y="153"/>
                  </a:lnTo>
                  <a:lnTo>
                    <a:pt x="2087" y="151"/>
                  </a:lnTo>
                  <a:close/>
                  <a:moveTo>
                    <a:pt x="2087" y="254"/>
                  </a:moveTo>
                  <a:lnTo>
                    <a:pt x="2057" y="256"/>
                  </a:lnTo>
                  <a:lnTo>
                    <a:pt x="2031" y="257"/>
                  </a:lnTo>
                  <a:lnTo>
                    <a:pt x="2011" y="260"/>
                  </a:lnTo>
                  <a:lnTo>
                    <a:pt x="1995" y="265"/>
                  </a:lnTo>
                  <a:lnTo>
                    <a:pt x="1980" y="277"/>
                  </a:lnTo>
                  <a:lnTo>
                    <a:pt x="1971" y="293"/>
                  </a:lnTo>
                  <a:lnTo>
                    <a:pt x="1966" y="306"/>
                  </a:lnTo>
                  <a:lnTo>
                    <a:pt x="1964" y="325"/>
                  </a:lnTo>
                  <a:lnTo>
                    <a:pt x="1963" y="348"/>
                  </a:lnTo>
                  <a:lnTo>
                    <a:pt x="1964" y="369"/>
                  </a:lnTo>
                  <a:lnTo>
                    <a:pt x="1966" y="386"/>
                  </a:lnTo>
                  <a:lnTo>
                    <a:pt x="1969" y="399"/>
                  </a:lnTo>
                  <a:lnTo>
                    <a:pt x="1978" y="413"/>
                  </a:lnTo>
                  <a:lnTo>
                    <a:pt x="1992" y="423"/>
                  </a:lnTo>
                  <a:lnTo>
                    <a:pt x="2009" y="428"/>
                  </a:lnTo>
                  <a:lnTo>
                    <a:pt x="2029" y="432"/>
                  </a:lnTo>
                  <a:lnTo>
                    <a:pt x="2055" y="434"/>
                  </a:lnTo>
                  <a:lnTo>
                    <a:pt x="2087" y="436"/>
                  </a:lnTo>
                  <a:lnTo>
                    <a:pt x="2123" y="434"/>
                  </a:lnTo>
                  <a:lnTo>
                    <a:pt x="2152" y="431"/>
                  </a:lnTo>
                  <a:lnTo>
                    <a:pt x="2174" y="426"/>
                  </a:lnTo>
                  <a:lnTo>
                    <a:pt x="2189" y="419"/>
                  </a:lnTo>
                  <a:lnTo>
                    <a:pt x="2198" y="408"/>
                  </a:lnTo>
                  <a:lnTo>
                    <a:pt x="2204" y="393"/>
                  </a:lnTo>
                  <a:lnTo>
                    <a:pt x="2209" y="371"/>
                  </a:lnTo>
                  <a:lnTo>
                    <a:pt x="2210" y="343"/>
                  </a:lnTo>
                  <a:lnTo>
                    <a:pt x="2209" y="322"/>
                  </a:lnTo>
                  <a:lnTo>
                    <a:pt x="2207" y="305"/>
                  </a:lnTo>
                  <a:lnTo>
                    <a:pt x="2203" y="291"/>
                  </a:lnTo>
                  <a:lnTo>
                    <a:pt x="2194" y="276"/>
                  </a:lnTo>
                  <a:lnTo>
                    <a:pt x="2178" y="266"/>
                  </a:lnTo>
                  <a:lnTo>
                    <a:pt x="2157" y="260"/>
                  </a:lnTo>
                  <a:lnTo>
                    <a:pt x="2126" y="256"/>
                  </a:lnTo>
                  <a:lnTo>
                    <a:pt x="2087" y="254"/>
                  </a:lnTo>
                  <a:close/>
                  <a:moveTo>
                    <a:pt x="2401" y="160"/>
                  </a:moveTo>
                  <a:lnTo>
                    <a:pt x="2530" y="160"/>
                  </a:lnTo>
                  <a:lnTo>
                    <a:pt x="2530" y="217"/>
                  </a:lnTo>
                  <a:lnTo>
                    <a:pt x="2538" y="217"/>
                  </a:lnTo>
                  <a:lnTo>
                    <a:pt x="2552" y="196"/>
                  </a:lnTo>
                  <a:lnTo>
                    <a:pt x="2570" y="177"/>
                  </a:lnTo>
                  <a:lnTo>
                    <a:pt x="2592" y="165"/>
                  </a:lnTo>
                  <a:lnTo>
                    <a:pt x="2619" y="157"/>
                  </a:lnTo>
                  <a:lnTo>
                    <a:pt x="2653" y="153"/>
                  </a:lnTo>
                  <a:lnTo>
                    <a:pt x="2695" y="151"/>
                  </a:lnTo>
                  <a:lnTo>
                    <a:pt x="2736" y="153"/>
                  </a:lnTo>
                  <a:lnTo>
                    <a:pt x="2770" y="156"/>
                  </a:lnTo>
                  <a:lnTo>
                    <a:pt x="2799" y="160"/>
                  </a:lnTo>
                  <a:lnTo>
                    <a:pt x="2822" y="169"/>
                  </a:lnTo>
                  <a:lnTo>
                    <a:pt x="2844" y="182"/>
                  </a:lnTo>
                  <a:lnTo>
                    <a:pt x="2862" y="197"/>
                  </a:lnTo>
                  <a:lnTo>
                    <a:pt x="2878" y="216"/>
                  </a:lnTo>
                  <a:lnTo>
                    <a:pt x="2888" y="234"/>
                  </a:lnTo>
                  <a:lnTo>
                    <a:pt x="2895" y="254"/>
                  </a:lnTo>
                  <a:lnTo>
                    <a:pt x="2898" y="273"/>
                  </a:lnTo>
                  <a:lnTo>
                    <a:pt x="2901" y="297"/>
                  </a:lnTo>
                  <a:lnTo>
                    <a:pt x="2902" y="326"/>
                  </a:lnTo>
                  <a:lnTo>
                    <a:pt x="2902" y="529"/>
                  </a:lnTo>
                  <a:lnTo>
                    <a:pt x="2764" y="529"/>
                  </a:lnTo>
                  <a:lnTo>
                    <a:pt x="2764" y="336"/>
                  </a:lnTo>
                  <a:lnTo>
                    <a:pt x="2762" y="316"/>
                  </a:lnTo>
                  <a:lnTo>
                    <a:pt x="2761" y="302"/>
                  </a:lnTo>
                  <a:lnTo>
                    <a:pt x="2756" y="286"/>
                  </a:lnTo>
                  <a:lnTo>
                    <a:pt x="2747" y="274"/>
                  </a:lnTo>
                  <a:lnTo>
                    <a:pt x="2733" y="266"/>
                  </a:lnTo>
                  <a:lnTo>
                    <a:pt x="2713" y="260"/>
                  </a:lnTo>
                  <a:lnTo>
                    <a:pt x="2687" y="256"/>
                  </a:lnTo>
                  <a:lnTo>
                    <a:pt x="2655" y="254"/>
                  </a:lnTo>
                  <a:lnTo>
                    <a:pt x="2621" y="256"/>
                  </a:lnTo>
                  <a:lnTo>
                    <a:pt x="2595" y="260"/>
                  </a:lnTo>
                  <a:lnTo>
                    <a:pt x="2573" y="268"/>
                  </a:lnTo>
                  <a:lnTo>
                    <a:pt x="2559" y="279"/>
                  </a:lnTo>
                  <a:lnTo>
                    <a:pt x="2549" y="294"/>
                  </a:lnTo>
                  <a:lnTo>
                    <a:pt x="2543" y="313"/>
                  </a:lnTo>
                  <a:lnTo>
                    <a:pt x="2541" y="328"/>
                  </a:lnTo>
                  <a:lnTo>
                    <a:pt x="2539" y="351"/>
                  </a:lnTo>
                  <a:lnTo>
                    <a:pt x="2539" y="529"/>
                  </a:lnTo>
                  <a:lnTo>
                    <a:pt x="2401" y="529"/>
                  </a:lnTo>
                  <a:lnTo>
                    <a:pt x="2401" y="16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5057" y="3612"/>
              <a:ext cx="338" cy="87"/>
            </a:xfrm>
            <a:custGeom>
              <a:avLst/>
              <a:gdLst>
                <a:gd name="T0" fmla="*/ 0 w 2097"/>
                <a:gd name="T1" fmla="*/ 0 h 539"/>
                <a:gd name="T2" fmla="*/ 0 w 2097"/>
                <a:gd name="T3" fmla="*/ 0 h 539"/>
                <a:gd name="T4" fmla="*/ 0 w 2097"/>
                <a:gd name="T5" fmla="*/ 0 h 539"/>
                <a:gd name="T6" fmla="*/ 0 w 2097"/>
                <a:gd name="T7" fmla="*/ 0 h 539"/>
                <a:gd name="T8" fmla="*/ 0 w 2097"/>
                <a:gd name="T9" fmla="*/ 0 h 539"/>
                <a:gd name="T10" fmla="*/ 0 w 2097"/>
                <a:gd name="T11" fmla="*/ 0 h 539"/>
                <a:gd name="T12" fmla="*/ 0 w 2097"/>
                <a:gd name="T13" fmla="*/ 0 h 539"/>
                <a:gd name="T14" fmla="*/ 0 w 2097"/>
                <a:gd name="T15" fmla="*/ 0 h 539"/>
                <a:gd name="T16" fmla="*/ 0 w 2097"/>
                <a:gd name="T17" fmla="*/ 0 h 539"/>
                <a:gd name="T18" fmla="*/ 0 w 2097"/>
                <a:gd name="T19" fmla="*/ 0 h 539"/>
                <a:gd name="T20" fmla="*/ 0 w 2097"/>
                <a:gd name="T21" fmla="*/ 0 h 539"/>
                <a:gd name="T22" fmla="*/ 0 w 2097"/>
                <a:gd name="T23" fmla="*/ 0 h 539"/>
                <a:gd name="T24" fmla="*/ 0 w 2097"/>
                <a:gd name="T25" fmla="*/ 0 h 539"/>
                <a:gd name="T26" fmla="*/ 0 w 2097"/>
                <a:gd name="T27" fmla="*/ 0 h 539"/>
                <a:gd name="T28" fmla="*/ 0 w 2097"/>
                <a:gd name="T29" fmla="*/ 0 h 539"/>
                <a:gd name="T30" fmla="*/ 0 w 2097"/>
                <a:gd name="T31" fmla="*/ 0 h 539"/>
                <a:gd name="T32" fmla="*/ 0 w 2097"/>
                <a:gd name="T33" fmla="*/ 0 h 539"/>
                <a:gd name="T34" fmla="*/ 0 w 2097"/>
                <a:gd name="T35" fmla="*/ 0 h 539"/>
                <a:gd name="T36" fmla="*/ 0 w 2097"/>
                <a:gd name="T37" fmla="*/ 0 h 539"/>
                <a:gd name="T38" fmla="*/ 0 w 2097"/>
                <a:gd name="T39" fmla="*/ 0 h 539"/>
                <a:gd name="T40" fmla="*/ 0 w 2097"/>
                <a:gd name="T41" fmla="*/ 0 h 539"/>
                <a:gd name="T42" fmla="*/ 0 w 2097"/>
                <a:gd name="T43" fmla="*/ 0 h 539"/>
                <a:gd name="T44" fmla="*/ 0 w 2097"/>
                <a:gd name="T45" fmla="*/ 0 h 539"/>
                <a:gd name="T46" fmla="*/ 0 w 2097"/>
                <a:gd name="T47" fmla="*/ 0 h 539"/>
                <a:gd name="T48" fmla="*/ 0 w 2097"/>
                <a:gd name="T49" fmla="*/ 0 h 539"/>
                <a:gd name="T50" fmla="*/ 0 w 2097"/>
                <a:gd name="T51" fmla="*/ 0 h 539"/>
                <a:gd name="T52" fmla="*/ 0 w 2097"/>
                <a:gd name="T53" fmla="*/ 0 h 539"/>
                <a:gd name="T54" fmla="*/ 0 w 2097"/>
                <a:gd name="T55" fmla="*/ 0 h 539"/>
                <a:gd name="T56" fmla="*/ 0 w 2097"/>
                <a:gd name="T57" fmla="*/ 0 h 539"/>
                <a:gd name="T58" fmla="*/ 0 w 2097"/>
                <a:gd name="T59" fmla="*/ 0 h 539"/>
                <a:gd name="T60" fmla="*/ 0 w 2097"/>
                <a:gd name="T61" fmla="*/ 0 h 539"/>
                <a:gd name="T62" fmla="*/ 0 w 2097"/>
                <a:gd name="T63" fmla="*/ 0 h 539"/>
                <a:gd name="T64" fmla="*/ 0 w 2097"/>
                <a:gd name="T65" fmla="*/ 0 h 539"/>
                <a:gd name="T66" fmla="*/ 0 w 2097"/>
                <a:gd name="T67" fmla="*/ 0 h 539"/>
                <a:gd name="T68" fmla="*/ 0 w 2097"/>
                <a:gd name="T69" fmla="*/ 0 h 539"/>
                <a:gd name="T70" fmla="*/ 0 w 2097"/>
                <a:gd name="T71" fmla="*/ 0 h 539"/>
                <a:gd name="T72" fmla="*/ 0 w 2097"/>
                <a:gd name="T73" fmla="*/ 0 h 539"/>
                <a:gd name="T74" fmla="*/ 0 w 2097"/>
                <a:gd name="T75" fmla="*/ 0 h 539"/>
                <a:gd name="T76" fmla="*/ 0 w 2097"/>
                <a:gd name="T77" fmla="*/ 0 h 539"/>
                <a:gd name="T78" fmla="*/ 0 w 2097"/>
                <a:gd name="T79" fmla="*/ 0 h 539"/>
                <a:gd name="T80" fmla="*/ 0 w 2097"/>
                <a:gd name="T81" fmla="*/ 0 h 539"/>
                <a:gd name="T82" fmla="*/ 0 w 2097"/>
                <a:gd name="T83" fmla="*/ 0 h 539"/>
                <a:gd name="T84" fmla="*/ 0 w 2097"/>
                <a:gd name="T85" fmla="*/ 0 h 539"/>
                <a:gd name="T86" fmla="*/ 0 w 2097"/>
                <a:gd name="T87" fmla="*/ 0 h 539"/>
                <a:gd name="T88" fmla="*/ 0 w 2097"/>
                <a:gd name="T89" fmla="*/ 0 h 539"/>
                <a:gd name="T90" fmla="*/ 0 w 2097"/>
                <a:gd name="T91" fmla="*/ 0 h 539"/>
                <a:gd name="T92" fmla="*/ 0 w 2097"/>
                <a:gd name="T93" fmla="*/ 0 h 539"/>
                <a:gd name="T94" fmla="*/ 0 w 2097"/>
                <a:gd name="T95" fmla="*/ 0 h 539"/>
                <a:gd name="T96" fmla="*/ 0 w 2097"/>
                <a:gd name="T97" fmla="*/ 0 h 539"/>
                <a:gd name="T98" fmla="*/ 0 w 2097"/>
                <a:gd name="T99" fmla="*/ 0 h 539"/>
                <a:gd name="T100" fmla="*/ 0 w 2097"/>
                <a:gd name="T101" fmla="*/ 0 h 539"/>
                <a:gd name="T102" fmla="*/ 0 w 2097"/>
                <a:gd name="T103" fmla="*/ 0 h 539"/>
                <a:gd name="T104" fmla="*/ 0 w 2097"/>
                <a:gd name="T105" fmla="*/ 0 h 53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97"/>
                <a:gd name="T160" fmla="*/ 0 h 539"/>
                <a:gd name="T161" fmla="*/ 2097 w 2097"/>
                <a:gd name="T162" fmla="*/ 539 h 53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97" h="539">
                  <a:moveTo>
                    <a:pt x="0" y="529"/>
                  </a:moveTo>
                  <a:lnTo>
                    <a:pt x="0" y="10"/>
                  </a:lnTo>
                  <a:lnTo>
                    <a:pt x="507" y="10"/>
                  </a:lnTo>
                  <a:lnTo>
                    <a:pt x="530" y="11"/>
                  </a:lnTo>
                  <a:lnTo>
                    <a:pt x="546" y="11"/>
                  </a:lnTo>
                  <a:lnTo>
                    <a:pt x="572" y="17"/>
                  </a:lnTo>
                  <a:lnTo>
                    <a:pt x="598" y="30"/>
                  </a:lnTo>
                  <a:lnTo>
                    <a:pt x="615" y="43"/>
                  </a:lnTo>
                  <a:lnTo>
                    <a:pt x="629" y="59"/>
                  </a:lnTo>
                  <a:lnTo>
                    <a:pt x="638" y="79"/>
                  </a:lnTo>
                  <a:lnTo>
                    <a:pt x="644" y="103"/>
                  </a:lnTo>
                  <a:lnTo>
                    <a:pt x="647" y="137"/>
                  </a:lnTo>
                  <a:lnTo>
                    <a:pt x="649" y="179"/>
                  </a:lnTo>
                  <a:lnTo>
                    <a:pt x="649" y="213"/>
                  </a:lnTo>
                  <a:lnTo>
                    <a:pt x="646" y="240"/>
                  </a:lnTo>
                  <a:lnTo>
                    <a:pt x="643" y="262"/>
                  </a:lnTo>
                  <a:lnTo>
                    <a:pt x="632" y="286"/>
                  </a:lnTo>
                  <a:lnTo>
                    <a:pt x="616" y="305"/>
                  </a:lnTo>
                  <a:lnTo>
                    <a:pt x="599" y="314"/>
                  </a:lnTo>
                  <a:lnTo>
                    <a:pt x="578" y="322"/>
                  </a:lnTo>
                  <a:lnTo>
                    <a:pt x="552" y="328"/>
                  </a:lnTo>
                  <a:lnTo>
                    <a:pt x="575" y="331"/>
                  </a:lnTo>
                  <a:lnTo>
                    <a:pt x="595" y="337"/>
                  </a:lnTo>
                  <a:lnTo>
                    <a:pt x="612" y="346"/>
                  </a:lnTo>
                  <a:lnTo>
                    <a:pt x="624" y="357"/>
                  </a:lnTo>
                  <a:lnTo>
                    <a:pt x="635" y="373"/>
                  </a:lnTo>
                  <a:lnTo>
                    <a:pt x="639" y="393"/>
                  </a:lnTo>
                  <a:lnTo>
                    <a:pt x="641" y="406"/>
                  </a:lnTo>
                  <a:lnTo>
                    <a:pt x="643" y="425"/>
                  </a:lnTo>
                  <a:lnTo>
                    <a:pt x="644" y="451"/>
                  </a:lnTo>
                  <a:lnTo>
                    <a:pt x="644" y="529"/>
                  </a:lnTo>
                  <a:lnTo>
                    <a:pt x="487" y="529"/>
                  </a:lnTo>
                  <a:lnTo>
                    <a:pt x="487" y="476"/>
                  </a:lnTo>
                  <a:lnTo>
                    <a:pt x="486" y="456"/>
                  </a:lnTo>
                  <a:lnTo>
                    <a:pt x="484" y="440"/>
                  </a:lnTo>
                  <a:lnTo>
                    <a:pt x="480" y="423"/>
                  </a:lnTo>
                  <a:lnTo>
                    <a:pt x="472" y="411"/>
                  </a:lnTo>
                  <a:lnTo>
                    <a:pt x="461" y="403"/>
                  </a:lnTo>
                  <a:lnTo>
                    <a:pt x="447" y="400"/>
                  </a:lnTo>
                  <a:lnTo>
                    <a:pt x="433" y="399"/>
                  </a:lnTo>
                  <a:lnTo>
                    <a:pt x="412" y="397"/>
                  </a:lnTo>
                  <a:lnTo>
                    <a:pt x="160" y="397"/>
                  </a:lnTo>
                  <a:lnTo>
                    <a:pt x="160" y="529"/>
                  </a:lnTo>
                  <a:lnTo>
                    <a:pt x="0" y="529"/>
                  </a:lnTo>
                  <a:close/>
                  <a:moveTo>
                    <a:pt x="160" y="268"/>
                  </a:moveTo>
                  <a:lnTo>
                    <a:pt x="383" y="268"/>
                  </a:lnTo>
                  <a:lnTo>
                    <a:pt x="417" y="266"/>
                  </a:lnTo>
                  <a:lnTo>
                    <a:pt x="440" y="266"/>
                  </a:lnTo>
                  <a:lnTo>
                    <a:pt x="452" y="265"/>
                  </a:lnTo>
                  <a:lnTo>
                    <a:pt x="458" y="265"/>
                  </a:lnTo>
                  <a:lnTo>
                    <a:pt x="463" y="263"/>
                  </a:lnTo>
                  <a:lnTo>
                    <a:pt x="467" y="260"/>
                  </a:lnTo>
                  <a:lnTo>
                    <a:pt x="472" y="259"/>
                  </a:lnTo>
                  <a:lnTo>
                    <a:pt x="478" y="254"/>
                  </a:lnTo>
                  <a:lnTo>
                    <a:pt x="483" y="248"/>
                  </a:lnTo>
                  <a:lnTo>
                    <a:pt x="486" y="240"/>
                  </a:lnTo>
                  <a:lnTo>
                    <a:pt x="489" y="223"/>
                  </a:lnTo>
                  <a:lnTo>
                    <a:pt x="490" y="202"/>
                  </a:lnTo>
                  <a:lnTo>
                    <a:pt x="489" y="179"/>
                  </a:lnTo>
                  <a:lnTo>
                    <a:pt x="486" y="163"/>
                  </a:lnTo>
                  <a:lnTo>
                    <a:pt x="483" y="157"/>
                  </a:lnTo>
                  <a:lnTo>
                    <a:pt x="480" y="153"/>
                  </a:lnTo>
                  <a:lnTo>
                    <a:pt x="475" y="148"/>
                  </a:lnTo>
                  <a:lnTo>
                    <a:pt x="463" y="142"/>
                  </a:lnTo>
                  <a:lnTo>
                    <a:pt x="456" y="140"/>
                  </a:lnTo>
                  <a:lnTo>
                    <a:pt x="436" y="140"/>
                  </a:lnTo>
                  <a:lnTo>
                    <a:pt x="413" y="139"/>
                  </a:lnTo>
                  <a:lnTo>
                    <a:pt x="160" y="139"/>
                  </a:lnTo>
                  <a:lnTo>
                    <a:pt x="160" y="268"/>
                  </a:lnTo>
                  <a:close/>
                  <a:moveTo>
                    <a:pt x="1048" y="411"/>
                  </a:moveTo>
                  <a:lnTo>
                    <a:pt x="1187" y="411"/>
                  </a:lnTo>
                  <a:lnTo>
                    <a:pt x="1182" y="439"/>
                  </a:lnTo>
                  <a:lnTo>
                    <a:pt x="1174" y="463"/>
                  </a:lnTo>
                  <a:lnTo>
                    <a:pt x="1164" y="483"/>
                  </a:lnTo>
                  <a:lnTo>
                    <a:pt x="1150" y="499"/>
                  </a:lnTo>
                  <a:lnTo>
                    <a:pt x="1130" y="512"/>
                  </a:lnTo>
                  <a:lnTo>
                    <a:pt x="1104" y="523"/>
                  </a:lnTo>
                  <a:lnTo>
                    <a:pt x="1075" y="531"/>
                  </a:lnTo>
                  <a:lnTo>
                    <a:pt x="1047" y="534"/>
                  </a:lnTo>
                  <a:lnTo>
                    <a:pt x="1013" y="537"/>
                  </a:lnTo>
                  <a:lnTo>
                    <a:pt x="973" y="539"/>
                  </a:lnTo>
                  <a:lnTo>
                    <a:pt x="878" y="539"/>
                  </a:lnTo>
                  <a:lnTo>
                    <a:pt x="836" y="536"/>
                  </a:lnTo>
                  <a:lnTo>
                    <a:pt x="804" y="531"/>
                  </a:lnTo>
                  <a:lnTo>
                    <a:pt x="776" y="525"/>
                  </a:lnTo>
                  <a:lnTo>
                    <a:pt x="753" y="516"/>
                  </a:lnTo>
                  <a:lnTo>
                    <a:pt x="735" y="505"/>
                  </a:lnTo>
                  <a:lnTo>
                    <a:pt x="719" y="489"/>
                  </a:lnTo>
                  <a:lnTo>
                    <a:pt x="707" y="471"/>
                  </a:lnTo>
                  <a:lnTo>
                    <a:pt x="699" y="451"/>
                  </a:lnTo>
                  <a:lnTo>
                    <a:pt x="693" y="425"/>
                  </a:lnTo>
                  <a:lnTo>
                    <a:pt x="690" y="389"/>
                  </a:lnTo>
                  <a:lnTo>
                    <a:pt x="689" y="346"/>
                  </a:lnTo>
                  <a:lnTo>
                    <a:pt x="689" y="314"/>
                  </a:lnTo>
                  <a:lnTo>
                    <a:pt x="690" y="288"/>
                  </a:lnTo>
                  <a:lnTo>
                    <a:pt x="693" y="268"/>
                  </a:lnTo>
                  <a:lnTo>
                    <a:pt x="698" y="242"/>
                  </a:lnTo>
                  <a:lnTo>
                    <a:pt x="707" y="220"/>
                  </a:lnTo>
                  <a:lnTo>
                    <a:pt x="721" y="199"/>
                  </a:lnTo>
                  <a:lnTo>
                    <a:pt x="738" y="183"/>
                  </a:lnTo>
                  <a:lnTo>
                    <a:pt x="761" y="171"/>
                  </a:lnTo>
                  <a:lnTo>
                    <a:pt x="787" y="162"/>
                  </a:lnTo>
                  <a:lnTo>
                    <a:pt x="816" y="157"/>
                  </a:lnTo>
                  <a:lnTo>
                    <a:pt x="850" y="154"/>
                  </a:lnTo>
                  <a:lnTo>
                    <a:pt x="892" y="151"/>
                  </a:lnTo>
                  <a:lnTo>
                    <a:pt x="984" y="151"/>
                  </a:lnTo>
                  <a:lnTo>
                    <a:pt x="1021" y="153"/>
                  </a:lnTo>
                  <a:lnTo>
                    <a:pt x="1050" y="154"/>
                  </a:lnTo>
                  <a:lnTo>
                    <a:pt x="1071" y="157"/>
                  </a:lnTo>
                  <a:lnTo>
                    <a:pt x="1102" y="165"/>
                  </a:lnTo>
                  <a:lnTo>
                    <a:pt x="1128" y="176"/>
                  </a:lnTo>
                  <a:lnTo>
                    <a:pt x="1148" y="189"/>
                  </a:lnTo>
                  <a:lnTo>
                    <a:pt x="1164" y="206"/>
                  </a:lnTo>
                  <a:lnTo>
                    <a:pt x="1174" y="229"/>
                  </a:lnTo>
                  <a:lnTo>
                    <a:pt x="1182" y="259"/>
                  </a:lnTo>
                  <a:lnTo>
                    <a:pt x="1187" y="296"/>
                  </a:lnTo>
                  <a:lnTo>
                    <a:pt x="1188" y="337"/>
                  </a:lnTo>
                  <a:lnTo>
                    <a:pt x="1188" y="376"/>
                  </a:lnTo>
                  <a:lnTo>
                    <a:pt x="827" y="376"/>
                  </a:lnTo>
                  <a:lnTo>
                    <a:pt x="829" y="400"/>
                  </a:lnTo>
                  <a:lnTo>
                    <a:pt x="830" y="416"/>
                  </a:lnTo>
                  <a:lnTo>
                    <a:pt x="833" y="423"/>
                  </a:lnTo>
                  <a:lnTo>
                    <a:pt x="845" y="436"/>
                  </a:lnTo>
                  <a:lnTo>
                    <a:pt x="859" y="443"/>
                  </a:lnTo>
                  <a:lnTo>
                    <a:pt x="879" y="448"/>
                  </a:lnTo>
                  <a:lnTo>
                    <a:pt x="905" y="449"/>
                  </a:lnTo>
                  <a:lnTo>
                    <a:pt x="938" y="451"/>
                  </a:lnTo>
                  <a:lnTo>
                    <a:pt x="965" y="451"/>
                  </a:lnTo>
                  <a:lnTo>
                    <a:pt x="988" y="449"/>
                  </a:lnTo>
                  <a:lnTo>
                    <a:pt x="1007" y="448"/>
                  </a:lnTo>
                  <a:lnTo>
                    <a:pt x="1027" y="442"/>
                  </a:lnTo>
                  <a:lnTo>
                    <a:pt x="1039" y="436"/>
                  </a:lnTo>
                  <a:lnTo>
                    <a:pt x="1045" y="426"/>
                  </a:lnTo>
                  <a:lnTo>
                    <a:pt x="1048" y="411"/>
                  </a:lnTo>
                  <a:close/>
                  <a:moveTo>
                    <a:pt x="1050" y="299"/>
                  </a:moveTo>
                  <a:lnTo>
                    <a:pt x="1048" y="282"/>
                  </a:lnTo>
                  <a:lnTo>
                    <a:pt x="1047" y="269"/>
                  </a:lnTo>
                  <a:lnTo>
                    <a:pt x="1045" y="263"/>
                  </a:lnTo>
                  <a:lnTo>
                    <a:pt x="1039" y="254"/>
                  </a:lnTo>
                  <a:lnTo>
                    <a:pt x="1027" y="246"/>
                  </a:lnTo>
                  <a:lnTo>
                    <a:pt x="1005" y="240"/>
                  </a:lnTo>
                  <a:lnTo>
                    <a:pt x="978" y="237"/>
                  </a:lnTo>
                  <a:lnTo>
                    <a:pt x="944" y="236"/>
                  </a:lnTo>
                  <a:lnTo>
                    <a:pt x="912" y="237"/>
                  </a:lnTo>
                  <a:lnTo>
                    <a:pt x="885" y="239"/>
                  </a:lnTo>
                  <a:lnTo>
                    <a:pt x="865" y="243"/>
                  </a:lnTo>
                  <a:lnTo>
                    <a:pt x="852" y="248"/>
                  </a:lnTo>
                  <a:lnTo>
                    <a:pt x="839" y="260"/>
                  </a:lnTo>
                  <a:lnTo>
                    <a:pt x="830" y="277"/>
                  </a:lnTo>
                  <a:lnTo>
                    <a:pt x="827" y="299"/>
                  </a:lnTo>
                  <a:lnTo>
                    <a:pt x="1050" y="299"/>
                  </a:lnTo>
                  <a:close/>
                  <a:moveTo>
                    <a:pt x="1590" y="411"/>
                  </a:moveTo>
                  <a:lnTo>
                    <a:pt x="1728" y="411"/>
                  </a:lnTo>
                  <a:lnTo>
                    <a:pt x="1723" y="439"/>
                  </a:lnTo>
                  <a:lnTo>
                    <a:pt x="1716" y="463"/>
                  </a:lnTo>
                  <a:lnTo>
                    <a:pt x="1705" y="483"/>
                  </a:lnTo>
                  <a:lnTo>
                    <a:pt x="1691" y="499"/>
                  </a:lnTo>
                  <a:lnTo>
                    <a:pt x="1671" y="512"/>
                  </a:lnTo>
                  <a:lnTo>
                    <a:pt x="1645" y="523"/>
                  </a:lnTo>
                  <a:lnTo>
                    <a:pt x="1616" y="531"/>
                  </a:lnTo>
                  <a:lnTo>
                    <a:pt x="1588" y="534"/>
                  </a:lnTo>
                  <a:lnTo>
                    <a:pt x="1554" y="537"/>
                  </a:lnTo>
                  <a:lnTo>
                    <a:pt x="1516" y="539"/>
                  </a:lnTo>
                  <a:lnTo>
                    <a:pt x="1420" y="539"/>
                  </a:lnTo>
                  <a:lnTo>
                    <a:pt x="1379" y="536"/>
                  </a:lnTo>
                  <a:lnTo>
                    <a:pt x="1345" y="531"/>
                  </a:lnTo>
                  <a:lnTo>
                    <a:pt x="1319" y="525"/>
                  </a:lnTo>
                  <a:lnTo>
                    <a:pt x="1296" y="516"/>
                  </a:lnTo>
                  <a:lnTo>
                    <a:pt x="1277" y="505"/>
                  </a:lnTo>
                  <a:lnTo>
                    <a:pt x="1261" y="489"/>
                  </a:lnTo>
                  <a:lnTo>
                    <a:pt x="1248" y="471"/>
                  </a:lnTo>
                  <a:lnTo>
                    <a:pt x="1241" y="451"/>
                  </a:lnTo>
                  <a:lnTo>
                    <a:pt x="1236" y="431"/>
                  </a:lnTo>
                  <a:lnTo>
                    <a:pt x="1233" y="408"/>
                  </a:lnTo>
                  <a:lnTo>
                    <a:pt x="1231" y="380"/>
                  </a:lnTo>
                  <a:lnTo>
                    <a:pt x="1230" y="346"/>
                  </a:lnTo>
                  <a:lnTo>
                    <a:pt x="1230" y="314"/>
                  </a:lnTo>
                  <a:lnTo>
                    <a:pt x="1231" y="288"/>
                  </a:lnTo>
                  <a:lnTo>
                    <a:pt x="1234" y="268"/>
                  </a:lnTo>
                  <a:lnTo>
                    <a:pt x="1241" y="242"/>
                  </a:lnTo>
                  <a:lnTo>
                    <a:pt x="1248" y="220"/>
                  </a:lnTo>
                  <a:lnTo>
                    <a:pt x="1262" y="199"/>
                  </a:lnTo>
                  <a:lnTo>
                    <a:pt x="1281" y="183"/>
                  </a:lnTo>
                  <a:lnTo>
                    <a:pt x="1302" y="171"/>
                  </a:lnTo>
                  <a:lnTo>
                    <a:pt x="1330" y="162"/>
                  </a:lnTo>
                  <a:lnTo>
                    <a:pt x="1357" y="157"/>
                  </a:lnTo>
                  <a:lnTo>
                    <a:pt x="1393" y="154"/>
                  </a:lnTo>
                  <a:lnTo>
                    <a:pt x="1434" y="151"/>
                  </a:lnTo>
                  <a:lnTo>
                    <a:pt x="1527" y="151"/>
                  </a:lnTo>
                  <a:lnTo>
                    <a:pt x="1562" y="153"/>
                  </a:lnTo>
                  <a:lnTo>
                    <a:pt x="1591" y="154"/>
                  </a:lnTo>
                  <a:lnTo>
                    <a:pt x="1613" y="157"/>
                  </a:lnTo>
                  <a:lnTo>
                    <a:pt x="1643" y="165"/>
                  </a:lnTo>
                  <a:lnTo>
                    <a:pt x="1670" y="176"/>
                  </a:lnTo>
                  <a:lnTo>
                    <a:pt x="1690" y="189"/>
                  </a:lnTo>
                  <a:lnTo>
                    <a:pt x="1705" y="206"/>
                  </a:lnTo>
                  <a:lnTo>
                    <a:pt x="1716" y="229"/>
                  </a:lnTo>
                  <a:lnTo>
                    <a:pt x="1725" y="259"/>
                  </a:lnTo>
                  <a:lnTo>
                    <a:pt x="1729" y="296"/>
                  </a:lnTo>
                  <a:lnTo>
                    <a:pt x="1731" y="337"/>
                  </a:lnTo>
                  <a:lnTo>
                    <a:pt x="1731" y="359"/>
                  </a:lnTo>
                  <a:lnTo>
                    <a:pt x="1729" y="376"/>
                  </a:lnTo>
                  <a:lnTo>
                    <a:pt x="1368" y="376"/>
                  </a:lnTo>
                  <a:lnTo>
                    <a:pt x="1370" y="400"/>
                  </a:lnTo>
                  <a:lnTo>
                    <a:pt x="1373" y="416"/>
                  </a:lnTo>
                  <a:lnTo>
                    <a:pt x="1374" y="422"/>
                  </a:lnTo>
                  <a:lnTo>
                    <a:pt x="1377" y="426"/>
                  </a:lnTo>
                  <a:lnTo>
                    <a:pt x="1387" y="436"/>
                  </a:lnTo>
                  <a:lnTo>
                    <a:pt x="1400" y="443"/>
                  </a:lnTo>
                  <a:lnTo>
                    <a:pt x="1420" y="448"/>
                  </a:lnTo>
                  <a:lnTo>
                    <a:pt x="1447" y="449"/>
                  </a:lnTo>
                  <a:lnTo>
                    <a:pt x="1480" y="451"/>
                  </a:lnTo>
                  <a:lnTo>
                    <a:pt x="1508" y="451"/>
                  </a:lnTo>
                  <a:lnTo>
                    <a:pt x="1531" y="449"/>
                  </a:lnTo>
                  <a:lnTo>
                    <a:pt x="1550" y="448"/>
                  </a:lnTo>
                  <a:lnTo>
                    <a:pt x="1568" y="442"/>
                  </a:lnTo>
                  <a:lnTo>
                    <a:pt x="1580" y="436"/>
                  </a:lnTo>
                  <a:lnTo>
                    <a:pt x="1586" y="426"/>
                  </a:lnTo>
                  <a:lnTo>
                    <a:pt x="1590" y="411"/>
                  </a:lnTo>
                  <a:close/>
                  <a:moveTo>
                    <a:pt x="1593" y="299"/>
                  </a:moveTo>
                  <a:lnTo>
                    <a:pt x="1591" y="282"/>
                  </a:lnTo>
                  <a:lnTo>
                    <a:pt x="1590" y="269"/>
                  </a:lnTo>
                  <a:lnTo>
                    <a:pt x="1588" y="263"/>
                  </a:lnTo>
                  <a:lnTo>
                    <a:pt x="1585" y="259"/>
                  </a:lnTo>
                  <a:lnTo>
                    <a:pt x="1580" y="254"/>
                  </a:lnTo>
                  <a:lnTo>
                    <a:pt x="1568" y="246"/>
                  </a:lnTo>
                  <a:lnTo>
                    <a:pt x="1548" y="240"/>
                  </a:lnTo>
                  <a:lnTo>
                    <a:pt x="1520" y="237"/>
                  </a:lnTo>
                  <a:lnTo>
                    <a:pt x="1485" y="236"/>
                  </a:lnTo>
                  <a:lnTo>
                    <a:pt x="1453" y="237"/>
                  </a:lnTo>
                  <a:lnTo>
                    <a:pt x="1428" y="239"/>
                  </a:lnTo>
                  <a:lnTo>
                    <a:pt x="1407" y="243"/>
                  </a:lnTo>
                  <a:lnTo>
                    <a:pt x="1393" y="248"/>
                  </a:lnTo>
                  <a:lnTo>
                    <a:pt x="1380" y="260"/>
                  </a:lnTo>
                  <a:lnTo>
                    <a:pt x="1371" y="277"/>
                  </a:lnTo>
                  <a:lnTo>
                    <a:pt x="1368" y="299"/>
                  </a:lnTo>
                  <a:lnTo>
                    <a:pt x="1593" y="299"/>
                  </a:lnTo>
                  <a:close/>
                  <a:moveTo>
                    <a:pt x="1751" y="259"/>
                  </a:moveTo>
                  <a:lnTo>
                    <a:pt x="1751" y="160"/>
                  </a:lnTo>
                  <a:lnTo>
                    <a:pt x="1823" y="160"/>
                  </a:lnTo>
                  <a:lnTo>
                    <a:pt x="1825" y="125"/>
                  </a:lnTo>
                  <a:lnTo>
                    <a:pt x="1826" y="97"/>
                  </a:lnTo>
                  <a:lnTo>
                    <a:pt x="1831" y="77"/>
                  </a:lnTo>
                  <a:lnTo>
                    <a:pt x="1842" y="56"/>
                  </a:lnTo>
                  <a:lnTo>
                    <a:pt x="1859" y="36"/>
                  </a:lnTo>
                  <a:lnTo>
                    <a:pt x="1885" y="19"/>
                  </a:lnTo>
                  <a:lnTo>
                    <a:pt x="1914" y="6"/>
                  </a:lnTo>
                  <a:lnTo>
                    <a:pt x="1940" y="3"/>
                  </a:lnTo>
                  <a:lnTo>
                    <a:pt x="1975" y="0"/>
                  </a:lnTo>
                  <a:lnTo>
                    <a:pt x="2051" y="0"/>
                  </a:lnTo>
                  <a:lnTo>
                    <a:pt x="2086" y="2"/>
                  </a:lnTo>
                  <a:lnTo>
                    <a:pt x="2086" y="93"/>
                  </a:lnTo>
                  <a:lnTo>
                    <a:pt x="2049" y="93"/>
                  </a:lnTo>
                  <a:lnTo>
                    <a:pt x="2023" y="94"/>
                  </a:lnTo>
                  <a:lnTo>
                    <a:pt x="2002" y="96"/>
                  </a:lnTo>
                  <a:lnTo>
                    <a:pt x="1986" y="100"/>
                  </a:lnTo>
                  <a:lnTo>
                    <a:pt x="1974" y="108"/>
                  </a:lnTo>
                  <a:lnTo>
                    <a:pt x="1969" y="113"/>
                  </a:lnTo>
                  <a:lnTo>
                    <a:pt x="1966" y="119"/>
                  </a:lnTo>
                  <a:lnTo>
                    <a:pt x="1965" y="125"/>
                  </a:lnTo>
                  <a:lnTo>
                    <a:pt x="1963" y="139"/>
                  </a:lnTo>
                  <a:lnTo>
                    <a:pt x="1960" y="160"/>
                  </a:lnTo>
                  <a:lnTo>
                    <a:pt x="2097" y="160"/>
                  </a:lnTo>
                  <a:lnTo>
                    <a:pt x="2097" y="259"/>
                  </a:lnTo>
                  <a:lnTo>
                    <a:pt x="1960" y="259"/>
                  </a:lnTo>
                  <a:lnTo>
                    <a:pt x="1960" y="529"/>
                  </a:lnTo>
                  <a:lnTo>
                    <a:pt x="1823" y="529"/>
                  </a:lnTo>
                  <a:lnTo>
                    <a:pt x="1823" y="259"/>
                  </a:lnTo>
                  <a:lnTo>
                    <a:pt x="1751" y="259"/>
                  </a:lnTo>
                  <a:close/>
                </a:path>
              </a:pathLst>
            </a:custGeom>
            <a:solidFill>
              <a:srgbClr val="6699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747" y="3339"/>
              <a:ext cx="263" cy="263"/>
            </a:xfrm>
            <a:custGeom>
              <a:avLst/>
              <a:gdLst>
                <a:gd name="T0" fmla="*/ 0 w 1631"/>
                <a:gd name="T1" fmla="*/ 0 h 1632"/>
                <a:gd name="T2" fmla="*/ 0 w 1631"/>
                <a:gd name="T3" fmla="*/ 0 h 1632"/>
                <a:gd name="T4" fmla="*/ 0 w 1631"/>
                <a:gd name="T5" fmla="*/ 0 h 1632"/>
                <a:gd name="T6" fmla="*/ 0 w 1631"/>
                <a:gd name="T7" fmla="*/ 0 h 1632"/>
                <a:gd name="T8" fmla="*/ 0 w 1631"/>
                <a:gd name="T9" fmla="*/ 0 h 1632"/>
                <a:gd name="T10" fmla="*/ 0 w 1631"/>
                <a:gd name="T11" fmla="*/ 0 h 1632"/>
                <a:gd name="T12" fmla="*/ 0 w 1631"/>
                <a:gd name="T13" fmla="*/ 0 h 1632"/>
                <a:gd name="T14" fmla="*/ 0 w 1631"/>
                <a:gd name="T15" fmla="*/ 0 h 1632"/>
                <a:gd name="T16" fmla="*/ 0 w 1631"/>
                <a:gd name="T17" fmla="*/ 0 h 1632"/>
                <a:gd name="T18" fmla="*/ 0 w 1631"/>
                <a:gd name="T19" fmla="*/ 0 h 1632"/>
                <a:gd name="T20" fmla="*/ 0 w 1631"/>
                <a:gd name="T21" fmla="*/ 0 h 1632"/>
                <a:gd name="T22" fmla="*/ 0 w 1631"/>
                <a:gd name="T23" fmla="*/ 0 h 1632"/>
                <a:gd name="T24" fmla="*/ 0 w 1631"/>
                <a:gd name="T25" fmla="*/ 0 h 1632"/>
                <a:gd name="T26" fmla="*/ 0 w 1631"/>
                <a:gd name="T27" fmla="*/ 0 h 1632"/>
                <a:gd name="T28" fmla="*/ 0 w 1631"/>
                <a:gd name="T29" fmla="*/ 0 h 1632"/>
                <a:gd name="T30" fmla="*/ 0 w 1631"/>
                <a:gd name="T31" fmla="*/ 0 h 1632"/>
                <a:gd name="T32" fmla="*/ 0 w 1631"/>
                <a:gd name="T33" fmla="*/ 0 h 1632"/>
                <a:gd name="T34" fmla="*/ 0 w 1631"/>
                <a:gd name="T35" fmla="*/ 0 h 1632"/>
                <a:gd name="T36" fmla="*/ 0 w 1631"/>
                <a:gd name="T37" fmla="*/ 0 h 1632"/>
                <a:gd name="T38" fmla="*/ 0 w 1631"/>
                <a:gd name="T39" fmla="*/ 0 h 1632"/>
                <a:gd name="T40" fmla="*/ 0 w 1631"/>
                <a:gd name="T41" fmla="*/ 0 h 1632"/>
                <a:gd name="T42" fmla="*/ 0 w 1631"/>
                <a:gd name="T43" fmla="*/ 0 h 1632"/>
                <a:gd name="T44" fmla="*/ 0 w 1631"/>
                <a:gd name="T45" fmla="*/ 0 h 1632"/>
                <a:gd name="T46" fmla="*/ 0 w 1631"/>
                <a:gd name="T47" fmla="*/ 0 h 1632"/>
                <a:gd name="T48" fmla="*/ 0 w 1631"/>
                <a:gd name="T49" fmla="*/ 0 h 1632"/>
                <a:gd name="T50" fmla="*/ 0 w 1631"/>
                <a:gd name="T51" fmla="*/ 0 h 1632"/>
                <a:gd name="T52" fmla="*/ 0 w 1631"/>
                <a:gd name="T53" fmla="*/ 0 h 1632"/>
                <a:gd name="T54" fmla="*/ 0 w 1631"/>
                <a:gd name="T55" fmla="*/ 0 h 1632"/>
                <a:gd name="T56" fmla="*/ 0 w 1631"/>
                <a:gd name="T57" fmla="*/ 0 h 1632"/>
                <a:gd name="T58" fmla="*/ 0 w 1631"/>
                <a:gd name="T59" fmla="*/ 0 h 1632"/>
                <a:gd name="T60" fmla="*/ 0 w 1631"/>
                <a:gd name="T61" fmla="*/ 0 h 1632"/>
                <a:gd name="T62" fmla="*/ 0 w 1631"/>
                <a:gd name="T63" fmla="*/ 0 h 1632"/>
                <a:gd name="T64" fmla="*/ 0 w 1631"/>
                <a:gd name="T65" fmla="*/ 0 h 1632"/>
                <a:gd name="T66" fmla="*/ 0 w 1631"/>
                <a:gd name="T67" fmla="*/ 0 h 1632"/>
                <a:gd name="T68" fmla="*/ 0 w 1631"/>
                <a:gd name="T69" fmla="*/ 0 h 1632"/>
                <a:gd name="T70" fmla="*/ 0 w 1631"/>
                <a:gd name="T71" fmla="*/ 0 h 1632"/>
                <a:gd name="T72" fmla="*/ 0 w 1631"/>
                <a:gd name="T73" fmla="*/ 0 h 1632"/>
                <a:gd name="T74" fmla="*/ 0 w 1631"/>
                <a:gd name="T75" fmla="*/ 0 h 1632"/>
                <a:gd name="T76" fmla="*/ 0 w 1631"/>
                <a:gd name="T77" fmla="*/ 0 h 1632"/>
                <a:gd name="T78" fmla="*/ 0 w 1631"/>
                <a:gd name="T79" fmla="*/ 0 h 1632"/>
                <a:gd name="T80" fmla="*/ 0 w 1631"/>
                <a:gd name="T81" fmla="*/ 0 h 1632"/>
                <a:gd name="T82" fmla="*/ 0 w 1631"/>
                <a:gd name="T83" fmla="*/ 0 h 16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1"/>
                <a:gd name="T127" fmla="*/ 0 h 1632"/>
                <a:gd name="T128" fmla="*/ 1631 w 1631"/>
                <a:gd name="T129" fmla="*/ 1632 h 16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1" h="1632">
                  <a:moveTo>
                    <a:pt x="817" y="0"/>
                  </a:moveTo>
                  <a:lnTo>
                    <a:pt x="906" y="4"/>
                  </a:lnTo>
                  <a:lnTo>
                    <a:pt x="992" y="18"/>
                  </a:lnTo>
                  <a:lnTo>
                    <a:pt x="1075" y="41"/>
                  </a:lnTo>
                  <a:lnTo>
                    <a:pt x="1153" y="72"/>
                  </a:lnTo>
                  <a:lnTo>
                    <a:pt x="1229" y="111"/>
                  </a:lnTo>
                  <a:lnTo>
                    <a:pt x="1298" y="157"/>
                  </a:lnTo>
                  <a:lnTo>
                    <a:pt x="1362" y="209"/>
                  </a:lnTo>
                  <a:lnTo>
                    <a:pt x="1422" y="269"/>
                  </a:lnTo>
                  <a:lnTo>
                    <a:pt x="1475" y="334"/>
                  </a:lnTo>
                  <a:lnTo>
                    <a:pt x="1521" y="403"/>
                  </a:lnTo>
                  <a:lnTo>
                    <a:pt x="1559" y="478"/>
                  </a:lnTo>
                  <a:lnTo>
                    <a:pt x="1590" y="557"/>
                  </a:lnTo>
                  <a:lnTo>
                    <a:pt x="1613" y="640"/>
                  </a:lnTo>
                  <a:lnTo>
                    <a:pt x="1627" y="726"/>
                  </a:lnTo>
                  <a:lnTo>
                    <a:pt x="1631" y="815"/>
                  </a:lnTo>
                  <a:lnTo>
                    <a:pt x="1627" y="903"/>
                  </a:lnTo>
                  <a:lnTo>
                    <a:pt x="1613" y="989"/>
                  </a:lnTo>
                  <a:lnTo>
                    <a:pt x="1590" y="1070"/>
                  </a:lnTo>
                  <a:lnTo>
                    <a:pt x="1561" y="1149"/>
                  </a:lnTo>
                  <a:lnTo>
                    <a:pt x="1522" y="1224"/>
                  </a:lnTo>
                  <a:lnTo>
                    <a:pt x="1478" y="1293"/>
                  </a:lnTo>
                  <a:lnTo>
                    <a:pt x="1425" y="1358"/>
                  </a:lnTo>
                  <a:lnTo>
                    <a:pt x="1433" y="1343"/>
                  </a:lnTo>
                  <a:lnTo>
                    <a:pt x="1435" y="1326"/>
                  </a:lnTo>
                  <a:lnTo>
                    <a:pt x="1435" y="867"/>
                  </a:lnTo>
                  <a:lnTo>
                    <a:pt x="1431" y="847"/>
                  </a:lnTo>
                  <a:lnTo>
                    <a:pt x="1422" y="830"/>
                  </a:lnTo>
                  <a:lnTo>
                    <a:pt x="1408" y="817"/>
                  </a:lnTo>
                  <a:lnTo>
                    <a:pt x="1392" y="807"/>
                  </a:lnTo>
                  <a:lnTo>
                    <a:pt x="1372" y="804"/>
                  </a:lnTo>
                  <a:lnTo>
                    <a:pt x="913" y="804"/>
                  </a:lnTo>
                  <a:lnTo>
                    <a:pt x="893" y="807"/>
                  </a:lnTo>
                  <a:lnTo>
                    <a:pt x="875" y="817"/>
                  </a:lnTo>
                  <a:lnTo>
                    <a:pt x="861" y="830"/>
                  </a:lnTo>
                  <a:lnTo>
                    <a:pt x="852" y="847"/>
                  </a:lnTo>
                  <a:lnTo>
                    <a:pt x="849" y="867"/>
                  </a:lnTo>
                  <a:lnTo>
                    <a:pt x="849" y="1326"/>
                  </a:lnTo>
                  <a:lnTo>
                    <a:pt x="852" y="1346"/>
                  </a:lnTo>
                  <a:lnTo>
                    <a:pt x="861" y="1363"/>
                  </a:lnTo>
                  <a:lnTo>
                    <a:pt x="875" y="1376"/>
                  </a:lnTo>
                  <a:lnTo>
                    <a:pt x="893" y="1386"/>
                  </a:lnTo>
                  <a:lnTo>
                    <a:pt x="913" y="1389"/>
                  </a:lnTo>
                  <a:lnTo>
                    <a:pt x="1372" y="1389"/>
                  </a:lnTo>
                  <a:lnTo>
                    <a:pt x="1392" y="1386"/>
                  </a:lnTo>
                  <a:lnTo>
                    <a:pt x="1408" y="1376"/>
                  </a:lnTo>
                  <a:lnTo>
                    <a:pt x="1350" y="1432"/>
                  </a:lnTo>
                  <a:lnTo>
                    <a:pt x="1285" y="1482"/>
                  </a:lnTo>
                  <a:lnTo>
                    <a:pt x="1216" y="1526"/>
                  </a:lnTo>
                  <a:lnTo>
                    <a:pt x="1144" y="1562"/>
                  </a:lnTo>
                  <a:lnTo>
                    <a:pt x="1067" y="1592"/>
                  </a:lnTo>
                  <a:lnTo>
                    <a:pt x="986" y="1613"/>
                  </a:lnTo>
                  <a:lnTo>
                    <a:pt x="903" y="1627"/>
                  </a:lnTo>
                  <a:lnTo>
                    <a:pt x="817" y="1632"/>
                  </a:lnTo>
                  <a:lnTo>
                    <a:pt x="727" y="1627"/>
                  </a:lnTo>
                  <a:lnTo>
                    <a:pt x="641" y="1613"/>
                  </a:lnTo>
                  <a:lnTo>
                    <a:pt x="558" y="1590"/>
                  </a:lnTo>
                  <a:lnTo>
                    <a:pt x="480" y="1559"/>
                  </a:lnTo>
                  <a:lnTo>
                    <a:pt x="404" y="1519"/>
                  </a:lnTo>
                  <a:lnTo>
                    <a:pt x="335" y="1473"/>
                  </a:lnTo>
                  <a:lnTo>
                    <a:pt x="269" y="1421"/>
                  </a:lnTo>
                  <a:lnTo>
                    <a:pt x="211" y="1363"/>
                  </a:lnTo>
                  <a:lnTo>
                    <a:pt x="158" y="1296"/>
                  </a:lnTo>
                  <a:lnTo>
                    <a:pt x="112" y="1227"/>
                  </a:lnTo>
                  <a:lnTo>
                    <a:pt x="72" y="1152"/>
                  </a:lnTo>
                  <a:lnTo>
                    <a:pt x="42" y="1073"/>
                  </a:lnTo>
                  <a:lnTo>
                    <a:pt x="19" y="990"/>
                  </a:lnTo>
                  <a:lnTo>
                    <a:pt x="5" y="904"/>
                  </a:lnTo>
                  <a:lnTo>
                    <a:pt x="0" y="815"/>
                  </a:lnTo>
                  <a:lnTo>
                    <a:pt x="5" y="726"/>
                  </a:lnTo>
                  <a:lnTo>
                    <a:pt x="19" y="640"/>
                  </a:lnTo>
                  <a:lnTo>
                    <a:pt x="42" y="557"/>
                  </a:lnTo>
                  <a:lnTo>
                    <a:pt x="72" y="478"/>
                  </a:lnTo>
                  <a:lnTo>
                    <a:pt x="112" y="403"/>
                  </a:lnTo>
                  <a:lnTo>
                    <a:pt x="158" y="334"/>
                  </a:lnTo>
                  <a:lnTo>
                    <a:pt x="211" y="269"/>
                  </a:lnTo>
                  <a:lnTo>
                    <a:pt x="269" y="209"/>
                  </a:lnTo>
                  <a:lnTo>
                    <a:pt x="335" y="157"/>
                  </a:lnTo>
                  <a:lnTo>
                    <a:pt x="404" y="111"/>
                  </a:lnTo>
                  <a:lnTo>
                    <a:pt x="480" y="72"/>
                  </a:lnTo>
                  <a:lnTo>
                    <a:pt x="558" y="41"/>
                  </a:lnTo>
                  <a:lnTo>
                    <a:pt x="641" y="18"/>
                  </a:lnTo>
                  <a:lnTo>
                    <a:pt x="727" y="4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6699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4989" y="3494"/>
              <a:ext cx="41" cy="42"/>
            </a:xfrm>
            <a:custGeom>
              <a:avLst/>
              <a:gdLst>
                <a:gd name="T0" fmla="*/ 0 w 255"/>
                <a:gd name="T1" fmla="*/ 0 h 255"/>
                <a:gd name="T2" fmla="*/ 0 w 255"/>
                <a:gd name="T3" fmla="*/ 0 h 255"/>
                <a:gd name="T4" fmla="*/ 0 w 255"/>
                <a:gd name="T5" fmla="*/ 0 h 255"/>
                <a:gd name="T6" fmla="*/ 0 w 255"/>
                <a:gd name="T7" fmla="*/ 0 h 255"/>
                <a:gd name="T8" fmla="*/ 0 w 255"/>
                <a:gd name="T9" fmla="*/ 0 h 255"/>
                <a:gd name="T10" fmla="*/ 0 w 255"/>
                <a:gd name="T11" fmla="*/ 0 h 255"/>
                <a:gd name="T12" fmla="*/ 0 w 255"/>
                <a:gd name="T13" fmla="*/ 0 h 255"/>
                <a:gd name="T14" fmla="*/ 0 w 255"/>
                <a:gd name="T15" fmla="*/ 0 h 255"/>
                <a:gd name="T16" fmla="*/ 0 w 255"/>
                <a:gd name="T17" fmla="*/ 0 h 255"/>
                <a:gd name="T18" fmla="*/ 0 w 255"/>
                <a:gd name="T19" fmla="*/ 0 h 255"/>
                <a:gd name="T20" fmla="*/ 0 w 255"/>
                <a:gd name="T21" fmla="*/ 0 h 255"/>
                <a:gd name="T22" fmla="*/ 0 w 255"/>
                <a:gd name="T23" fmla="*/ 0 h 255"/>
                <a:gd name="T24" fmla="*/ 0 w 255"/>
                <a:gd name="T25" fmla="*/ 0 h 255"/>
                <a:gd name="T26" fmla="*/ 0 w 255"/>
                <a:gd name="T27" fmla="*/ 0 h 255"/>
                <a:gd name="T28" fmla="*/ 0 w 255"/>
                <a:gd name="T29" fmla="*/ 0 h 255"/>
                <a:gd name="T30" fmla="*/ 0 w 255"/>
                <a:gd name="T31" fmla="*/ 0 h 255"/>
                <a:gd name="T32" fmla="*/ 0 w 255"/>
                <a:gd name="T33" fmla="*/ 0 h 2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255"/>
                <a:gd name="T53" fmla="*/ 255 w 255"/>
                <a:gd name="T54" fmla="*/ 255 h 2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255">
                  <a:moveTo>
                    <a:pt x="27" y="0"/>
                  </a:moveTo>
                  <a:lnTo>
                    <a:pt x="227" y="0"/>
                  </a:lnTo>
                  <a:lnTo>
                    <a:pt x="241" y="3"/>
                  </a:lnTo>
                  <a:lnTo>
                    <a:pt x="252" y="14"/>
                  </a:lnTo>
                  <a:lnTo>
                    <a:pt x="255" y="28"/>
                  </a:lnTo>
                  <a:lnTo>
                    <a:pt x="255" y="228"/>
                  </a:lnTo>
                  <a:lnTo>
                    <a:pt x="252" y="242"/>
                  </a:lnTo>
                  <a:lnTo>
                    <a:pt x="241" y="252"/>
                  </a:lnTo>
                  <a:lnTo>
                    <a:pt x="227" y="255"/>
                  </a:lnTo>
                  <a:lnTo>
                    <a:pt x="27" y="255"/>
                  </a:lnTo>
                  <a:lnTo>
                    <a:pt x="14" y="252"/>
                  </a:lnTo>
                  <a:lnTo>
                    <a:pt x="3" y="242"/>
                  </a:lnTo>
                  <a:lnTo>
                    <a:pt x="0" y="228"/>
                  </a:lnTo>
                  <a:lnTo>
                    <a:pt x="0" y="28"/>
                  </a:lnTo>
                  <a:lnTo>
                    <a:pt x="3" y="14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4987" y="3493"/>
              <a:ext cx="44" cy="4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w 271"/>
                <a:gd name="T75" fmla="*/ 0 h 271"/>
                <a:gd name="T76" fmla="*/ 0 w 271"/>
                <a:gd name="T77" fmla="*/ 0 h 271"/>
                <a:gd name="T78" fmla="*/ 0 w 271"/>
                <a:gd name="T79" fmla="*/ 0 h 271"/>
                <a:gd name="T80" fmla="*/ 0 w 271"/>
                <a:gd name="T81" fmla="*/ 0 h 271"/>
                <a:gd name="T82" fmla="*/ 0 w 271"/>
                <a:gd name="T83" fmla="*/ 0 h 271"/>
                <a:gd name="T84" fmla="*/ 0 w 271"/>
                <a:gd name="T85" fmla="*/ 0 h 27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1"/>
                <a:gd name="T130" fmla="*/ 0 h 271"/>
                <a:gd name="T131" fmla="*/ 271 w 271"/>
                <a:gd name="T132" fmla="*/ 271 h 27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1" h="271">
                  <a:moveTo>
                    <a:pt x="235" y="16"/>
                  </a:moveTo>
                  <a:lnTo>
                    <a:pt x="246" y="17"/>
                  </a:lnTo>
                  <a:lnTo>
                    <a:pt x="246" y="10"/>
                  </a:lnTo>
                  <a:lnTo>
                    <a:pt x="241" y="16"/>
                  </a:lnTo>
                  <a:lnTo>
                    <a:pt x="246" y="17"/>
                  </a:lnTo>
                  <a:lnTo>
                    <a:pt x="246" y="10"/>
                  </a:lnTo>
                  <a:lnTo>
                    <a:pt x="241" y="16"/>
                  </a:lnTo>
                  <a:lnTo>
                    <a:pt x="249" y="22"/>
                  </a:lnTo>
                  <a:lnTo>
                    <a:pt x="255" y="31"/>
                  </a:lnTo>
                  <a:lnTo>
                    <a:pt x="261" y="25"/>
                  </a:lnTo>
                  <a:lnTo>
                    <a:pt x="254" y="25"/>
                  </a:lnTo>
                  <a:lnTo>
                    <a:pt x="255" y="31"/>
                  </a:lnTo>
                  <a:lnTo>
                    <a:pt x="261" y="25"/>
                  </a:lnTo>
                  <a:lnTo>
                    <a:pt x="254" y="25"/>
                  </a:lnTo>
                  <a:lnTo>
                    <a:pt x="255" y="36"/>
                  </a:lnTo>
                  <a:lnTo>
                    <a:pt x="255" y="236"/>
                  </a:lnTo>
                  <a:lnTo>
                    <a:pt x="254" y="247"/>
                  </a:lnTo>
                  <a:lnTo>
                    <a:pt x="261" y="247"/>
                  </a:lnTo>
                  <a:lnTo>
                    <a:pt x="255" y="242"/>
                  </a:lnTo>
                  <a:lnTo>
                    <a:pt x="254" y="247"/>
                  </a:lnTo>
                  <a:lnTo>
                    <a:pt x="261" y="247"/>
                  </a:lnTo>
                  <a:lnTo>
                    <a:pt x="255" y="242"/>
                  </a:lnTo>
                  <a:lnTo>
                    <a:pt x="249" y="250"/>
                  </a:lnTo>
                  <a:lnTo>
                    <a:pt x="241" y="256"/>
                  </a:lnTo>
                  <a:lnTo>
                    <a:pt x="246" y="262"/>
                  </a:lnTo>
                  <a:lnTo>
                    <a:pt x="246" y="254"/>
                  </a:lnTo>
                  <a:lnTo>
                    <a:pt x="241" y="256"/>
                  </a:lnTo>
                  <a:lnTo>
                    <a:pt x="246" y="262"/>
                  </a:lnTo>
                  <a:lnTo>
                    <a:pt x="246" y="254"/>
                  </a:lnTo>
                  <a:lnTo>
                    <a:pt x="235" y="256"/>
                  </a:lnTo>
                  <a:lnTo>
                    <a:pt x="35" y="256"/>
                  </a:lnTo>
                  <a:lnTo>
                    <a:pt x="25" y="254"/>
                  </a:lnTo>
                  <a:lnTo>
                    <a:pt x="25" y="262"/>
                  </a:lnTo>
                  <a:lnTo>
                    <a:pt x="31" y="256"/>
                  </a:lnTo>
                  <a:lnTo>
                    <a:pt x="25" y="254"/>
                  </a:lnTo>
                  <a:lnTo>
                    <a:pt x="25" y="262"/>
                  </a:lnTo>
                  <a:lnTo>
                    <a:pt x="31" y="256"/>
                  </a:lnTo>
                  <a:lnTo>
                    <a:pt x="22" y="250"/>
                  </a:lnTo>
                  <a:lnTo>
                    <a:pt x="15" y="242"/>
                  </a:lnTo>
                  <a:lnTo>
                    <a:pt x="9" y="247"/>
                  </a:lnTo>
                  <a:lnTo>
                    <a:pt x="17" y="247"/>
                  </a:lnTo>
                  <a:lnTo>
                    <a:pt x="15" y="242"/>
                  </a:lnTo>
                  <a:lnTo>
                    <a:pt x="9" y="247"/>
                  </a:lnTo>
                  <a:lnTo>
                    <a:pt x="17" y="247"/>
                  </a:lnTo>
                  <a:lnTo>
                    <a:pt x="15" y="236"/>
                  </a:lnTo>
                  <a:lnTo>
                    <a:pt x="15" y="36"/>
                  </a:lnTo>
                  <a:lnTo>
                    <a:pt x="17" y="25"/>
                  </a:lnTo>
                  <a:lnTo>
                    <a:pt x="9" y="25"/>
                  </a:lnTo>
                  <a:lnTo>
                    <a:pt x="15" y="31"/>
                  </a:lnTo>
                  <a:lnTo>
                    <a:pt x="17" y="25"/>
                  </a:lnTo>
                  <a:lnTo>
                    <a:pt x="9" y="25"/>
                  </a:lnTo>
                  <a:lnTo>
                    <a:pt x="15" y="31"/>
                  </a:lnTo>
                  <a:lnTo>
                    <a:pt x="22" y="22"/>
                  </a:lnTo>
                  <a:lnTo>
                    <a:pt x="31" y="16"/>
                  </a:lnTo>
                  <a:lnTo>
                    <a:pt x="25" y="10"/>
                  </a:lnTo>
                  <a:lnTo>
                    <a:pt x="25" y="17"/>
                  </a:lnTo>
                  <a:lnTo>
                    <a:pt x="31" y="16"/>
                  </a:lnTo>
                  <a:lnTo>
                    <a:pt x="25" y="10"/>
                  </a:lnTo>
                  <a:lnTo>
                    <a:pt x="25" y="17"/>
                  </a:lnTo>
                  <a:lnTo>
                    <a:pt x="35" y="16"/>
                  </a:lnTo>
                  <a:lnTo>
                    <a:pt x="235" y="16"/>
                  </a:lnTo>
                  <a:close/>
                  <a:moveTo>
                    <a:pt x="35" y="0"/>
                  </a:moveTo>
                  <a:lnTo>
                    <a:pt x="25" y="2"/>
                  </a:lnTo>
                  <a:lnTo>
                    <a:pt x="11" y="11"/>
                  </a:lnTo>
                  <a:lnTo>
                    <a:pt x="2" y="25"/>
                  </a:lnTo>
                  <a:lnTo>
                    <a:pt x="0" y="36"/>
                  </a:lnTo>
                  <a:lnTo>
                    <a:pt x="0" y="236"/>
                  </a:lnTo>
                  <a:lnTo>
                    <a:pt x="2" y="247"/>
                  </a:lnTo>
                  <a:lnTo>
                    <a:pt x="5" y="253"/>
                  </a:lnTo>
                  <a:lnTo>
                    <a:pt x="11" y="260"/>
                  </a:lnTo>
                  <a:lnTo>
                    <a:pt x="25" y="270"/>
                  </a:lnTo>
                  <a:lnTo>
                    <a:pt x="35" y="271"/>
                  </a:lnTo>
                  <a:lnTo>
                    <a:pt x="235" y="271"/>
                  </a:lnTo>
                  <a:lnTo>
                    <a:pt x="246" y="270"/>
                  </a:lnTo>
                  <a:lnTo>
                    <a:pt x="252" y="267"/>
                  </a:lnTo>
                  <a:lnTo>
                    <a:pt x="260" y="260"/>
                  </a:lnTo>
                  <a:lnTo>
                    <a:pt x="266" y="253"/>
                  </a:lnTo>
                  <a:lnTo>
                    <a:pt x="269" y="247"/>
                  </a:lnTo>
                  <a:lnTo>
                    <a:pt x="271" y="236"/>
                  </a:lnTo>
                  <a:lnTo>
                    <a:pt x="271" y="36"/>
                  </a:lnTo>
                  <a:lnTo>
                    <a:pt x="269" y="25"/>
                  </a:lnTo>
                  <a:lnTo>
                    <a:pt x="260" y="11"/>
                  </a:lnTo>
                  <a:lnTo>
                    <a:pt x="252" y="5"/>
                  </a:lnTo>
                  <a:lnTo>
                    <a:pt x="246" y="2"/>
                  </a:lnTo>
                  <a:lnTo>
                    <a:pt x="2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037" y="3460"/>
              <a:ext cx="29" cy="30"/>
            </a:xfrm>
            <a:custGeom>
              <a:avLst/>
              <a:gdLst>
                <a:gd name="T0" fmla="*/ 0 w 185"/>
                <a:gd name="T1" fmla="*/ 0 h 184"/>
                <a:gd name="T2" fmla="*/ 0 w 185"/>
                <a:gd name="T3" fmla="*/ 0 h 184"/>
                <a:gd name="T4" fmla="*/ 0 w 185"/>
                <a:gd name="T5" fmla="*/ 0 h 184"/>
                <a:gd name="T6" fmla="*/ 0 w 185"/>
                <a:gd name="T7" fmla="*/ 0 h 184"/>
                <a:gd name="T8" fmla="*/ 0 w 185"/>
                <a:gd name="T9" fmla="*/ 0 h 184"/>
                <a:gd name="T10" fmla="*/ 0 w 185"/>
                <a:gd name="T11" fmla="*/ 0 h 184"/>
                <a:gd name="T12" fmla="*/ 0 w 185"/>
                <a:gd name="T13" fmla="*/ 0 h 184"/>
                <a:gd name="T14" fmla="*/ 0 w 185"/>
                <a:gd name="T15" fmla="*/ 0 h 184"/>
                <a:gd name="T16" fmla="*/ 0 w 185"/>
                <a:gd name="T17" fmla="*/ 0 h 184"/>
                <a:gd name="T18" fmla="*/ 0 w 185"/>
                <a:gd name="T19" fmla="*/ 0 h 184"/>
                <a:gd name="T20" fmla="*/ 0 w 185"/>
                <a:gd name="T21" fmla="*/ 0 h 184"/>
                <a:gd name="T22" fmla="*/ 0 w 185"/>
                <a:gd name="T23" fmla="*/ 0 h 184"/>
                <a:gd name="T24" fmla="*/ 0 w 185"/>
                <a:gd name="T25" fmla="*/ 0 h 184"/>
                <a:gd name="T26" fmla="*/ 0 w 185"/>
                <a:gd name="T27" fmla="*/ 0 h 184"/>
                <a:gd name="T28" fmla="*/ 0 w 185"/>
                <a:gd name="T29" fmla="*/ 0 h 184"/>
                <a:gd name="T30" fmla="*/ 0 w 185"/>
                <a:gd name="T31" fmla="*/ 0 h 184"/>
                <a:gd name="T32" fmla="*/ 0 w 185"/>
                <a:gd name="T33" fmla="*/ 0 h 184"/>
                <a:gd name="T34" fmla="*/ 0 w 185"/>
                <a:gd name="T35" fmla="*/ 0 h 184"/>
                <a:gd name="T36" fmla="*/ 0 w 185"/>
                <a:gd name="T37" fmla="*/ 0 h 184"/>
                <a:gd name="T38" fmla="*/ 0 w 185"/>
                <a:gd name="T39" fmla="*/ 0 h 184"/>
                <a:gd name="T40" fmla="*/ 0 w 185"/>
                <a:gd name="T41" fmla="*/ 0 h 1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5"/>
                <a:gd name="T64" fmla="*/ 0 h 184"/>
                <a:gd name="T65" fmla="*/ 185 w 185"/>
                <a:gd name="T66" fmla="*/ 184 h 1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5" h="184">
                  <a:moveTo>
                    <a:pt x="20" y="0"/>
                  </a:moveTo>
                  <a:lnTo>
                    <a:pt x="171" y="0"/>
                  </a:lnTo>
                  <a:lnTo>
                    <a:pt x="180" y="6"/>
                  </a:lnTo>
                  <a:lnTo>
                    <a:pt x="182" y="11"/>
                  </a:lnTo>
                  <a:lnTo>
                    <a:pt x="185" y="15"/>
                  </a:lnTo>
                  <a:lnTo>
                    <a:pt x="185" y="169"/>
                  </a:lnTo>
                  <a:lnTo>
                    <a:pt x="182" y="174"/>
                  </a:lnTo>
                  <a:lnTo>
                    <a:pt x="180" y="178"/>
                  </a:lnTo>
                  <a:lnTo>
                    <a:pt x="171" y="184"/>
                  </a:lnTo>
                  <a:lnTo>
                    <a:pt x="20" y="184"/>
                  </a:lnTo>
                  <a:lnTo>
                    <a:pt x="14" y="183"/>
                  </a:lnTo>
                  <a:lnTo>
                    <a:pt x="8" y="180"/>
                  </a:lnTo>
                  <a:lnTo>
                    <a:pt x="5" y="177"/>
                  </a:lnTo>
                  <a:lnTo>
                    <a:pt x="2" y="171"/>
                  </a:lnTo>
                  <a:lnTo>
                    <a:pt x="0" y="16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5" y="8"/>
                  </a:lnTo>
                  <a:lnTo>
                    <a:pt x="8" y="5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037" y="3531"/>
              <a:ext cx="41" cy="41"/>
            </a:xfrm>
            <a:custGeom>
              <a:avLst/>
              <a:gdLst>
                <a:gd name="T0" fmla="*/ 0 w 256"/>
                <a:gd name="T1" fmla="*/ 0 h 254"/>
                <a:gd name="T2" fmla="*/ 0 w 256"/>
                <a:gd name="T3" fmla="*/ 0 h 254"/>
                <a:gd name="T4" fmla="*/ 0 w 256"/>
                <a:gd name="T5" fmla="*/ 0 h 254"/>
                <a:gd name="T6" fmla="*/ 0 w 256"/>
                <a:gd name="T7" fmla="*/ 0 h 254"/>
                <a:gd name="T8" fmla="*/ 0 w 256"/>
                <a:gd name="T9" fmla="*/ 0 h 254"/>
                <a:gd name="T10" fmla="*/ 0 w 256"/>
                <a:gd name="T11" fmla="*/ 0 h 254"/>
                <a:gd name="T12" fmla="*/ 0 w 256"/>
                <a:gd name="T13" fmla="*/ 0 h 254"/>
                <a:gd name="T14" fmla="*/ 0 w 256"/>
                <a:gd name="T15" fmla="*/ 0 h 254"/>
                <a:gd name="T16" fmla="*/ 0 w 256"/>
                <a:gd name="T17" fmla="*/ 0 h 254"/>
                <a:gd name="T18" fmla="*/ 0 w 256"/>
                <a:gd name="T19" fmla="*/ 0 h 254"/>
                <a:gd name="T20" fmla="*/ 0 w 256"/>
                <a:gd name="T21" fmla="*/ 0 h 254"/>
                <a:gd name="T22" fmla="*/ 0 w 256"/>
                <a:gd name="T23" fmla="*/ 0 h 254"/>
                <a:gd name="T24" fmla="*/ 0 w 256"/>
                <a:gd name="T25" fmla="*/ 0 h 254"/>
                <a:gd name="T26" fmla="*/ 0 w 256"/>
                <a:gd name="T27" fmla="*/ 0 h 254"/>
                <a:gd name="T28" fmla="*/ 0 w 256"/>
                <a:gd name="T29" fmla="*/ 0 h 254"/>
                <a:gd name="T30" fmla="*/ 0 w 256"/>
                <a:gd name="T31" fmla="*/ 0 h 254"/>
                <a:gd name="T32" fmla="*/ 0 w 256"/>
                <a:gd name="T33" fmla="*/ 0 h 2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6"/>
                <a:gd name="T52" fmla="*/ 0 h 254"/>
                <a:gd name="T53" fmla="*/ 256 w 256"/>
                <a:gd name="T54" fmla="*/ 254 h 25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6" h="254">
                  <a:moveTo>
                    <a:pt x="28" y="0"/>
                  </a:moveTo>
                  <a:lnTo>
                    <a:pt x="228" y="0"/>
                  </a:lnTo>
                  <a:lnTo>
                    <a:pt x="242" y="3"/>
                  </a:lnTo>
                  <a:lnTo>
                    <a:pt x="253" y="14"/>
                  </a:lnTo>
                  <a:lnTo>
                    <a:pt x="256" y="26"/>
                  </a:lnTo>
                  <a:lnTo>
                    <a:pt x="256" y="226"/>
                  </a:lnTo>
                  <a:lnTo>
                    <a:pt x="253" y="240"/>
                  </a:lnTo>
                  <a:lnTo>
                    <a:pt x="242" y="250"/>
                  </a:lnTo>
                  <a:lnTo>
                    <a:pt x="228" y="254"/>
                  </a:lnTo>
                  <a:lnTo>
                    <a:pt x="28" y="254"/>
                  </a:lnTo>
                  <a:lnTo>
                    <a:pt x="14" y="250"/>
                  </a:lnTo>
                  <a:lnTo>
                    <a:pt x="3" y="240"/>
                  </a:lnTo>
                  <a:lnTo>
                    <a:pt x="0" y="226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4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5078" y="3502"/>
              <a:ext cx="22" cy="22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w 135"/>
                <a:gd name="T19" fmla="*/ 0 h 137"/>
                <a:gd name="T20" fmla="*/ 0 w 135"/>
                <a:gd name="T21" fmla="*/ 0 h 137"/>
                <a:gd name="T22" fmla="*/ 0 w 135"/>
                <a:gd name="T23" fmla="*/ 0 h 137"/>
                <a:gd name="T24" fmla="*/ 0 w 135"/>
                <a:gd name="T25" fmla="*/ 0 h 137"/>
                <a:gd name="T26" fmla="*/ 0 w 135"/>
                <a:gd name="T27" fmla="*/ 0 h 137"/>
                <a:gd name="T28" fmla="*/ 0 w 135"/>
                <a:gd name="T29" fmla="*/ 0 h 137"/>
                <a:gd name="T30" fmla="*/ 0 w 135"/>
                <a:gd name="T31" fmla="*/ 0 h 137"/>
                <a:gd name="T32" fmla="*/ 0 w 135"/>
                <a:gd name="T33" fmla="*/ 0 h 137"/>
                <a:gd name="T34" fmla="*/ 0 w 135"/>
                <a:gd name="T35" fmla="*/ 0 h 13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5"/>
                <a:gd name="T55" fmla="*/ 0 h 137"/>
                <a:gd name="T56" fmla="*/ 135 w 135"/>
                <a:gd name="T57" fmla="*/ 137 h 13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5" h="137">
                  <a:moveTo>
                    <a:pt x="14" y="0"/>
                  </a:moveTo>
                  <a:lnTo>
                    <a:pt x="126" y="0"/>
                  </a:lnTo>
                  <a:lnTo>
                    <a:pt x="132" y="6"/>
                  </a:lnTo>
                  <a:lnTo>
                    <a:pt x="135" y="11"/>
                  </a:lnTo>
                  <a:lnTo>
                    <a:pt x="135" y="126"/>
                  </a:lnTo>
                  <a:lnTo>
                    <a:pt x="132" y="131"/>
                  </a:lnTo>
                  <a:lnTo>
                    <a:pt x="129" y="134"/>
                  </a:lnTo>
                  <a:lnTo>
                    <a:pt x="126" y="136"/>
                  </a:lnTo>
                  <a:lnTo>
                    <a:pt x="121" y="137"/>
                  </a:lnTo>
                  <a:lnTo>
                    <a:pt x="14" y="137"/>
                  </a:lnTo>
                  <a:lnTo>
                    <a:pt x="9" y="136"/>
                  </a:lnTo>
                  <a:lnTo>
                    <a:pt x="6" y="134"/>
                  </a:lnTo>
                  <a:lnTo>
                    <a:pt x="3" y="131"/>
                  </a:lnTo>
                  <a:lnTo>
                    <a:pt x="0" y="126"/>
                  </a:lnTo>
                  <a:lnTo>
                    <a:pt x="0" y="11"/>
                  </a:lnTo>
                  <a:lnTo>
                    <a:pt x="3" y="6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5112" y="3474"/>
              <a:ext cx="21" cy="22"/>
            </a:xfrm>
            <a:custGeom>
              <a:avLst/>
              <a:gdLst>
                <a:gd name="T0" fmla="*/ 0 w 136"/>
                <a:gd name="T1" fmla="*/ 0 h 135"/>
                <a:gd name="T2" fmla="*/ 0 w 136"/>
                <a:gd name="T3" fmla="*/ 0 h 135"/>
                <a:gd name="T4" fmla="*/ 0 w 136"/>
                <a:gd name="T5" fmla="*/ 0 h 135"/>
                <a:gd name="T6" fmla="*/ 0 w 136"/>
                <a:gd name="T7" fmla="*/ 0 h 135"/>
                <a:gd name="T8" fmla="*/ 0 w 136"/>
                <a:gd name="T9" fmla="*/ 0 h 135"/>
                <a:gd name="T10" fmla="*/ 0 w 136"/>
                <a:gd name="T11" fmla="*/ 0 h 135"/>
                <a:gd name="T12" fmla="*/ 0 w 136"/>
                <a:gd name="T13" fmla="*/ 0 h 135"/>
                <a:gd name="T14" fmla="*/ 0 w 136"/>
                <a:gd name="T15" fmla="*/ 0 h 135"/>
                <a:gd name="T16" fmla="*/ 0 w 136"/>
                <a:gd name="T17" fmla="*/ 0 h 135"/>
                <a:gd name="T18" fmla="*/ 0 w 136"/>
                <a:gd name="T19" fmla="*/ 0 h 135"/>
                <a:gd name="T20" fmla="*/ 0 w 136"/>
                <a:gd name="T21" fmla="*/ 0 h 135"/>
                <a:gd name="T22" fmla="*/ 0 w 136"/>
                <a:gd name="T23" fmla="*/ 0 h 135"/>
                <a:gd name="T24" fmla="*/ 0 w 136"/>
                <a:gd name="T25" fmla="*/ 0 h 135"/>
                <a:gd name="T26" fmla="*/ 0 w 136"/>
                <a:gd name="T27" fmla="*/ 0 h 135"/>
                <a:gd name="T28" fmla="*/ 0 w 136"/>
                <a:gd name="T29" fmla="*/ 0 h 135"/>
                <a:gd name="T30" fmla="*/ 0 w 136"/>
                <a:gd name="T31" fmla="*/ 0 h 13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"/>
                <a:gd name="T49" fmla="*/ 0 h 135"/>
                <a:gd name="T50" fmla="*/ 136 w 136"/>
                <a:gd name="T51" fmla="*/ 135 h 13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" h="135">
                  <a:moveTo>
                    <a:pt x="16" y="0"/>
                  </a:moveTo>
                  <a:lnTo>
                    <a:pt x="122" y="0"/>
                  </a:lnTo>
                  <a:lnTo>
                    <a:pt x="128" y="1"/>
                  </a:lnTo>
                  <a:lnTo>
                    <a:pt x="134" y="7"/>
                  </a:lnTo>
                  <a:lnTo>
                    <a:pt x="136" y="13"/>
                  </a:lnTo>
                  <a:lnTo>
                    <a:pt x="136" y="121"/>
                  </a:lnTo>
                  <a:lnTo>
                    <a:pt x="134" y="127"/>
                  </a:lnTo>
                  <a:lnTo>
                    <a:pt x="128" y="133"/>
                  </a:lnTo>
                  <a:lnTo>
                    <a:pt x="122" y="135"/>
                  </a:lnTo>
                  <a:lnTo>
                    <a:pt x="11" y="135"/>
                  </a:lnTo>
                  <a:lnTo>
                    <a:pt x="6" y="132"/>
                  </a:lnTo>
                  <a:lnTo>
                    <a:pt x="0" y="126"/>
                  </a:lnTo>
                  <a:lnTo>
                    <a:pt x="0" y="9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5126" y="3513"/>
              <a:ext cx="16" cy="16"/>
            </a:xfrm>
            <a:custGeom>
              <a:avLst/>
              <a:gdLst>
                <a:gd name="T0" fmla="*/ 0 w 100"/>
                <a:gd name="T1" fmla="*/ 0 h 100"/>
                <a:gd name="T2" fmla="*/ 0 w 100"/>
                <a:gd name="T3" fmla="*/ 0 h 100"/>
                <a:gd name="T4" fmla="*/ 0 w 100"/>
                <a:gd name="T5" fmla="*/ 0 h 100"/>
                <a:gd name="T6" fmla="*/ 0 w 100"/>
                <a:gd name="T7" fmla="*/ 0 h 100"/>
                <a:gd name="T8" fmla="*/ 0 w 100"/>
                <a:gd name="T9" fmla="*/ 0 h 100"/>
                <a:gd name="T10" fmla="*/ 0 w 100"/>
                <a:gd name="T11" fmla="*/ 0 h 100"/>
                <a:gd name="T12" fmla="*/ 0 w 100"/>
                <a:gd name="T13" fmla="*/ 0 h 100"/>
                <a:gd name="T14" fmla="*/ 0 w 100"/>
                <a:gd name="T15" fmla="*/ 0 h 100"/>
                <a:gd name="T16" fmla="*/ 0 w 100"/>
                <a:gd name="T17" fmla="*/ 0 h 100"/>
                <a:gd name="T18" fmla="*/ 0 w 100"/>
                <a:gd name="T19" fmla="*/ 0 h 100"/>
                <a:gd name="T20" fmla="*/ 0 w 100"/>
                <a:gd name="T21" fmla="*/ 0 h 100"/>
                <a:gd name="T22" fmla="*/ 0 w 100"/>
                <a:gd name="T23" fmla="*/ 0 h 100"/>
                <a:gd name="T24" fmla="*/ 0 w 100"/>
                <a:gd name="T25" fmla="*/ 0 h 100"/>
                <a:gd name="T26" fmla="*/ 0 w 100"/>
                <a:gd name="T27" fmla="*/ 0 h 100"/>
                <a:gd name="T28" fmla="*/ 0 w 100"/>
                <a:gd name="T29" fmla="*/ 0 h 100"/>
                <a:gd name="T30" fmla="*/ 0 w 100"/>
                <a:gd name="T31" fmla="*/ 0 h 100"/>
                <a:gd name="T32" fmla="*/ 0 w 100"/>
                <a:gd name="T33" fmla="*/ 0 h 100"/>
                <a:gd name="T34" fmla="*/ 0 w 100"/>
                <a:gd name="T35" fmla="*/ 0 h 100"/>
                <a:gd name="T36" fmla="*/ 0 w 100"/>
                <a:gd name="T37" fmla="*/ 0 h 100"/>
                <a:gd name="T38" fmla="*/ 0 w 100"/>
                <a:gd name="T39" fmla="*/ 0 h 100"/>
                <a:gd name="T40" fmla="*/ 0 w 100"/>
                <a:gd name="T41" fmla="*/ 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0"/>
                <a:gd name="T64" fmla="*/ 0 h 100"/>
                <a:gd name="T65" fmla="*/ 100 w 100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0" h="100">
                  <a:moveTo>
                    <a:pt x="11" y="0"/>
                  </a:moveTo>
                  <a:lnTo>
                    <a:pt x="89" y="0"/>
                  </a:lnTo>
                  <a:lnTo>
                    <a:pt x="92" y="2"/>
                  </a:lnTo>
                  <a:lnTo>
                    <a:pt x="97" y="3"/>
                  </a:lnTo>
                  <a:lnTo>
                    <a:pt x="98" y="8"/>
                  </a:lnTo>
                  <a:lnTo>
                    <a:pt x="100" y="11"/>
                  </a:lnTo>
                  <a:lnTo>
                    <a:pt x="100" y="89"/>
                  </a:lnTo>
                  <a:lnTo>
                    <a:pt x="98" y="94"/>
                  </a:lnTo>
                  <a:lnTo>
                    <a:pt x="97" y="97"/>
                  </a:lnTo>
                  <a:lnTo>
                    <a:pt x="92" y="98"/>
                  </a:lnTo>
                  <a:lnTo>
                    <a:pt x="89" y="100"/>
                  </a:lnTo>
                  <a:lnTo>
                    <a:pt x="11" y="100"/>
                  </a:lnTo>
                  <a:lnTo>
                    <a:pt x="6" y="98"/>
                  </a:lnTo>
                  <a:lnTo>
                    <a:pt x="3" y="97"/>
                  </a:lnTo>
                  <a:lnTo>
                    <a:pt x="1" y="94"/>
                  </a:lnTo>
                  <a:lnTo>
                    <a:pt x="0" y="89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3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5169" y="3492"/>
              <a:ext cx="16" cy="15"/>
            </a:xfrm>
            <a:custGeom>
              <a:avLst/>
              <a:gdLst>
                <a:gd name="T0" fmla="*/ 0 w 99"/>
                <a:gd name="T1" fmla="*/ 0 h 98"/>
                <a:gd name="T2" fmla="*/ 0 w 99"/>
                <a:gd name="T3" fmla="*/ 0 h 98"/>
                <a:gd name="T4" fmla="*/ 0 w 99"/>
                <a:gd name="T5" fmla="*/ 0 h 98"/>
                <a:gd name="T6" fmla="*/ 0 w 99"/>
                <a:gd name="T7" fmla="*/ 0 h 98"/>
                <a:gd name="T8" fmla="*/ 0 w 99"/>
                <a:gd name="T9" fmla="*/ 0 h 98"/>
                <a:gd name="T10" fmla="*/ 0 w 99"/>
                <a:gd name="T11" fmla="*/ 0 h 98"/>
                <a:gd name="T12" fmla="*/ 0 w 99"/>
                <a:gd name="T13" fmla="*/ 0 h 98"/>
                <a:gd name="T14" fmla="*/ 0 w 99"/>
                <a:gd name="T15" fmla="*/ 0 h 98"/>
                <a:gd name="T16" fmla="*/ 0 w 99"/>
                <a:gd name="T17" fmla="*/ 0 h 98"/>
                <a:gd name="T18" fmla="*/ 0 w 99"/>
                <a:gd name="T19" fmla="*/ 0 h 98"/>
                <a:gd name="T20" fmla="*/ 0 w 99"/>
                <a:gd name="T21" fmla="*/ 0 h 98"/>
                <a:gd name="T22" fmla="*/ 0 w 99"/>
                <a:gd name="T23" fmla="*/ 0 h 98"/>
                <a:gd name="T24" fmla="*/ 0 w 99"/>
                <a:gd name="T25" fmla="*/ 0 h 98"/>
                <a:gd name="T26" fmla="*/ 0 w 99"/>
                <a:gd name="T27" fmla="*/ 0 h 98"/>
                <a:gd name="T28" fmla="*/ 0 w 99"/>
                <a:gd name="T29" fmla="*/ 0 h 98"/>
                <a:gd name="T30" fmla="*/ 0 w 99"/>
                <a:gd name="T31" fmla="*/ 0 h 98"/>
                <a:gd name="T32" fmla="*/ 0 w 99"/>
                <a:gd name="T33" fmla="*/ 0 h 98"/>
                <a:gd name="T34" fmla="*/ 0 w 99"/>
                <a:gd name="T35" fmla="*/ 0 h 98"/>
                <a:gd name="T36" fmla="*/ 0 w 99"/>
                <a:gd name="T37" fmla="*/ 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98"/>
                <a:gd name="T59" fmla="*/ 99 w 99"/>
                <a:gd name="T60" fmla="*/ 98 h 9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98">
                  <a:moveTo>
                    <a:pt x="11" y="0"/>
                  </a:moveTo>
                  <a:lnTo>
                    <a:pt x="88" y="0"/>
                  </a:lnTo>
                  <a:lnTo>
                    <a:pt x="93" y="1"/>
                  </a:lnTo>
                  <a:lnTo>
                    <a:pt x="96" y="3"/>
                  </a:lnTo>
                  <a:lnTo>
                    <a:pt x="99" y="9"/>
                  </a:lnTo>
                  <a:lnTo>
                    <a:pt x="99" y="87"/>
                  </a:lnTo>
                  <a:lnTo>
                    <a:pt x="97" y="92"/>
                  </a:lnTo>
                  <a:lnTo>
                    <a:pt x="96" y="95"/>
                  </a:lnTo>
                  <a:lnTo>
                    <a:pt x="93" y="97"/>
                  </a:lnTo>
                  <a:lnTo>
                    <a:pt x="88" y="98"/>
                  </a:lnTo>
                  <a:lnTo>
                    <a:pt x="11" y="98"/>
                  </a:lnTo>
                  <a:lnTo>
                    <a:pt x="7" y="97"/>
                  </a:lnTo>
                  <a:lnTo>
                    <a:pt x="4" y="95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0" y="9"/>
                  </a:lnTo>
                  <a:lnTo>
                    <a:pt x="4" y="3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iago.lins@siliconreef.com.br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capatud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0513" y="-228600"/>
            <a:ext cx="9725026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Oval 33"/>
          <p:cNvSpPr>
            <a:spLocks noChangeArrowheads="1"/>
          </p:cNvSpPr>
          <p:nvPr/>
        </p:nvSpPr>
        <p:spPr bwMode="auto">
          <a:xfrm>
            <a:off x="2484438" y="1196975"/>
            <a:ext cx="4105275" cy="4105275"/>
          </a:xfrm>
          <a:prstGeom prst="ellipse">
            <a:avLst/>
          </a:prstGeom>
          <a:solidFill>
            <a:srgbClr val="0A238C">
              <a:alpha val="87842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AutoShape 78"/>
          <p:cNvSpPr>
            <a:spLocks noChangeAspect="1" noChangeArrowheads="1" noTextEdit="1"/>
          </p:cNvSpPr>
          <p:nvPr/>
        </p:nvSpPr>
        <p:spPr bwMode="auto">
          <a:xfrm>
            <a:off x="0" y="2781300"/>
            <a:ext cx="7556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0" name="Subtítulo 2"/>
          <p:cNvSpPr>
            <a:spLocks noGrp="1"/>
          </p:cNvSpPr>
          <p:nvPr>
            <p:ph type="subTitle" idx="4294967295"/>
          </p:nvPr>
        </p:nvSpPr>
        <p:spPr>
          <a:xfrm>
            <a:off x="3852863" y="4076700"/>
            <a:ext cx="1871662" cy="2159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pt-BR" sz="1400" smtClean="0">
                <a:solidFill>
                  <a:schemeClr val="bg1"/>
                </a:solidFill>
              </a:rPr>
              <a:t>RECIFE - BRASIL</a:t>
            </a:r>
          </a:p>
        </p:txBody>
      </p:sp>
      <p:sp>
        <p:nvSpPr>
          <p:cNvPr id="14341" name="Título 1"/>
          <p:cNvSpPr>
            <a:spLocks/>
          </p:cNvSpPr>
          <p:nvPr/>
        </p:nvSpPr>
        <p:spPr bwMode="auto">
          <a:xfrm>
            <a:off x="2124075" y="2535238"/>
            <a:ext cx="4897438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pt-BR" sz="4000" b="1">
                <a:solidFill>
                  <a:schemeClr val="bg1"/>
                </a:solidFill>
                <a:latin typeface="Arial Narrow" pitchFamily="34" charset="0"/>
              </a:rPr>
              <a:t>SILICONREEF:</a:t>
            </a:r>
            <a:r>
              <a:rPr lang="pt-BR" sz="4000">
                <a:solidFill>
                  <a:schemeClr val="bg1"/>
                </a:solidFill>
                <a:latin typeface="Arial Narrow" pitchFamily="34" charset="0"/>
              </a:rPr>
              <a:t/>
            </a:r>
            <a:br>
              <a:rPr lang="pt-BR" sz="400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4000" b="1">
                <a:solidFill>
                  <a:schemeClr val="bg1"/>
                </a:solidFill>
                <a:latin typeface="Arial Narrow" pitchFamily="34" charset="0"/>
              </a:rPr>
              <a:t>BECAUSE ENERGY</a:t>
            </a:r>
            <a:r>
              <a:rPr lang="pt-BR" sz="400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pt-BR" sz="4000">
                <a:solidFill>
                  <a:schemeClr val="bg1"/>
                </a:solidFill>
                <a:latin typeface="Arial Narrow" pitchFamily="34" charset="0"/>
              </a:rPr>
              <a:t>IS EVERYWHERE</a:t>
            </a:r>
          </a:p>
        </p:txBody>
      </p:sp>
      <p:grpSp>
        <p:nvGrpSpPr>
          <p:cNvPr id="14342" name="Group 88"/>
          <p:cNvGrpSpPr>
            <a:grpSpLocks/>
          </p:cNvGrpSpPr>
          <p:nvPr/>
        </p:nvGrpSpPr>
        <p:grpSpPr bwMode="auto">
          <a:xfrm>
            <a:off x="6948488" y="0"/>
            <a:ext cx="1943100" cy="836613"/>
            <a:chOff x="4558" y="3339"/>
            <a:chExt cx="837" cy="360"/>
          </a:xfrm>
        </p:grpSpPr>
        <p:sp>
          <p:nvSpPr>
            <p:cNvPr id="14343" name="Freeform 89"/>
            <p:cNvSpPr>
              <a:spLocks noEditPoints="1"/>
            </p:cNvSpPr>
            <p:nvPr/>
          </p:nvSpPr>
          <p:spPr bwMode="auto">
            <a:xfrm>
              <a:off x="4558" y="3612"/>
              <a:ext cx="468" cy="87"/>
            </a:xfrm>
            <a:custGeom>
              <a:avLst/>
              <a:gdLst>
                <a:gd name="T0" fmla="*/ 0 w 2902"/>
                <a:gd name="T1" fmla="*/ 0 h 539"/>
                <a:gd name="T2" fmla="*/ 0 w 2902"/>
                <a:gd name="T3" fmla="*/ 0 h 539"/>
                <a:gd name="T4" fmla="*/ 0 w 2902"/>
                <a:gd name="T5" fmla="*/ 0 h 539"/>
                <a:gd name="T6" fmla="*/ 0 w 2902"/>
                <a:gd name="T7" fmla="*/ 0 h 539"/>
                <a:gd name="T8" fmla="*/ 0 w 2902"/>
                <a:gd name="T9" fmla="*/ 0 h 539"/>
                <a:gd name="T10" fmla="*/ 0 w 2902"/>
                <a:gd name="T11" fmla="*/ 0 h 539"/>
                <a:gd name="T12" fmla="*/ 0 w 2902"/>
                <a:gd name="T13" fmla="*/ 0 h 539"/>
                <a:gd name="T14" fmla="*/ 0 w 2902"/>
                <a:gd name="T15" fmla="*/ 0 h 539"/>
                <a:gd name="T16" fmla="*/ 0 w 2902"/>
                <a:gd name="T17" fmla="*/ 0 h 539"/>
                <a:gd name="T18" fmla="*/ 0 w 2902"/>
                <a:gd name="T19" fmla="*/ 0 h 539"/>
                <a:gd name="T20" fmla="*/ 0 w 2902"/>
                <a:gd name="T21" fmla="*/ 0 h 539"/>
                <a:gd name="T22" fmla="*/ 0 w 2902"/>
                <a:gd name="T23" fmla="*/ 0 h 539"/>
                <a:gd name="T24" fmla="*/ 0 w 2902"/>
                <a:gd name="T25" fmla="*/ 0 h 539"/>
                <a:gd name="T26" fmla="*/ 0 w 2902"/>
                <a:gd name="T27" fmla="*/ 0 h 539"/>
                <a:gd name="T28" fmla="*/ 0 w 2902"/>
                <a:gd name="T29" fmla="*/ 0 h 539"/>
                <a:gd name="T30" fmla="*/ 0 w 2902"/>
                <a:gd name="T31" fmla="*/ 0 h 539"/>
                <a:gd name="T32" fmla="*/ 0 w 2902"/>
                <a:gd name="T33" fmla="*/ 0 h 539"/>
                <a:gd name="T34" fmla="*/ 0 w 2902"/>
                <a:gd name="T35" fmla="*/ 0 h 539"/>
                <a:gd name="T36" fmla="*/ 0 w 2902"/>
                <a:gd name="T37" fmla="*/ 0 h 539"/>
                <a:gd name="T38" fmla="*/ 0 w 2902"/>
                <a:gd name="T39" fmla="*/ 0 h 539"/>
                <a:gd name="T40" fmla="*/ 0 w 2902"/>
                <a:gd name="T41" fmla="*/ 0 h 539"/>
                <a:gd name="T42" fmla="*/ 0 w 2902"/>
                <a:gd name="T43" fmla="*/ 0 h 539"/>
                <a:gd name="T44" fmla="*/ 0 w 2902"/>
                <a:gd name="T45" fmla="*/ 0 h 539"/>
                <a:gd name="T46" fmla="*/ 0 w 2902"/>
                <a:gd name="T47" fmla="*/ 0 h 539"/>
                <a:gd name="T48" fmla="*/ 0 w 2902"/>
                <a:gd name="T49" fmla="*/ 0 h 539"/>
                <a:gd name="T50" fmla="*/ 0 w 2902"/>
                <a:gd name="T51" fmla="*/ 0 h 539"/>
                <a:gd name="T52" fmla="*/ 0 w 2902"/>
                <a:gd name="T53" fmla="*/ 0 h 539"/>
                <a:gd name="T54" fmla="*/ 0 w 2902"/>
                <a:gd name="T55" fmla="*/ 0 h 539"/>
                <a:gd name="T56" fmla="*/ 0 w 2902"/>
                <a:gd name="T57" fmla="*/ 0 h 539"/>
                <a:gd name="T58" fmla="*/ 0 w 2902"/>
                <a:gd name="T59" fmla="*/ 0 h 539"/>
                <a:gd name="T60" fmla="*/ 0 w 2902"/>
                <a:gd name="T61" fmla="*/ 0 h 539"/>
                <a:gd name="T62" fmla="*/ 0 w 2902"/>
                <a:gd name="T63" fmla="*/ 0 h 539"/>
                <a:gd name="T64" fmla="*/ 0 w 2902"/>
                <a:gd name="T65" fmla="*/ 0 h 539"/>
                <a:gd name="T66" fmla="*/ 0 w 2902"/>
                <a:gd name="T67" fmla="*/ 0 h 539"/>
                <a:gd name="T68" fmla="*/ 0 w 2902"/>
                <a:gd name="T69" fmla="*/ 0 h 539"/>
                <a:gd name="T70" fmla="*/ 0 w 2902"/>
                <a:gd name="T71" fmla="*/ 0 h 539"/>
                <a:gd name="T72" fmla="*/ 0 w 2902"/>
                <a:gd name="T73" fmla="*/ 0 h 539"/>
                <a:gd name="T74" fmla="*/ 0 w 2902"/>
                <a:gd name="T75" fmla="*/ 0 h 539"/>
                <a:gd name="T76" fmla="*/ 0 w 2902"/>
                <a:gd name="T77" fmla="*/ 0 h 539"/>
                <a:gd name="T78" fmla="*/ 0 w 2902"/>
                <a:gd name="T79" fmla="*/ 0 h 539"/>
                <a:gd name="T80" fmla="*/ 0 w 2902"/>
                <a:gd name="T81" fmla="*/ 0 h 539"/>
                <a:gd name="T82" fmla="*/ 0 w 2902"/>
                <a:gd name="T83" fmla="*/ 0 h 539"/>
                <a:gd name="T84" fmla="*/ 0 w 2902"/>
                <a:gd name="T85" fmla="*/ 0 h 539"/>
                <a:gd name="T86" fmla="*/ 0 w 2902"/>
                <a:gd name="T87" fmla="*/ 0 h 539"/>
                <a:gd name="T88" fmla="*/ 0 w 2902"/>
                <a:gd name="T89" fmla="*/ 0 h 539"/>
                <a:gd name="T90" fmla="*/ 0 w 2902"/>
                <a:gd name="T91" fmla="*/ 0 h 539"/>
                <a:gd name="T92" fmla="*/ 0 w 2902"/>
                <a:gd name="T93" fmla="*/ 0 h 539"/>
                <a:gd name="T94" fmla="*/ 0 w 2902"/>
                <a:gd name="T95" fmla="*/ 0 h 539"/>
                <a:gd name="T96" fmla="*/ 0 w 2902"/>
                <a:gd name="T97" fmla="*/ 0 h 539"/>
                <a:gd name="T98" fmla="*/ 0 w 2902"/>
                <a:gd name="T99" fmla="*/ 0 h 539"/>
                <a:gd name="T100" fmla="*/ 0 w 2902"/>
                <a:gd name="T101" fmla="*/ 0 h 539"/>
                <a:gd name="T102" fmla="*/ 0 w 2902"/>
                <a:gd name="T103" fmla="*/ 0 h 539"/>
                <a:gd name="T104" fmla="*/ 0 w 2902"/>
                <a:gd name="T105" fmla="*/ 0 h 539"/>
                <a:gd name="T106" fmla="*/ 0 w 2902"/>
                <a:gd name="T107" fmla="*/ 0 h 539"/>
                <a:gd name="T108" fmla="*/ 0 w 2902"/>
                <a:gd name="T109" fmla="*/ 0 h 539"/>
                <a:gd name="T110" fmla="*/ 0 w 2902"/>
                <a:gd name="T111" fmla="*/ 0 h 539"/>
                <a:gd name="T112" fmla="*/ 0 w 2902"/>
                <a:gd name="T113" fmla="*/ 0 h 539"/>
                <a:gd name="T114" fmla="*/ 0 w 2902"/>
                <a:gd name="T115" fmla="*/ 0 h 539"/>
                <a:gd name="T116" fmla="*/ 0 w 2902"/>
                <a:gd name="T117" fmla="*/ 0 h 539"/>
                <a:gd name="T118" fmla="*/ 0 w 2902"/>
                <a:gd name="T119" fmla="*/ 0 h 539"/>
                <a:gd name="T120" fmla="*/ 0 w 2902"/>
                <a:gd name="T121" fmla="*/ 0 h 53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02"/>
                <a:gd name="T184" fmla="*/ 0 h 539"/>
                <a:gd name="T185" fmla="*/ 2902 w 2902"/>
                <a:gd name="T186" fmla="*/ 539 h 53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02" h="539">
                  <a:moveTo>
                    <a:pt x="0" y="357"/>
                  </a:moveTo>
                  <a:lnTo>
                    <a:pt x="153" y="357"/>
                  </a:lnTo>
                  <a:lnTo>
                    <a:pt x="155" y="380"/>
                  </a:lnTo>
                  <a:lnTo>
                    <a:pt x="161" y="397"/>
                  </a:lnTo>
                  <a:lnTo>
                    <a:pt x="170" y="406"/>
                  </a:lnTo>
                  <a:lnTo>
                    <a:pt x="183" y="413"/>
                  </a:lnTo>
                  <a:lnTo>
                    <a:pt x="199" y="416"/>
                  </a:lnTo>
                  <a:lnTo>
                    <a:pt x="213" y="417"/>
                  </a:lnTo>
                  <a:lnTo>
                    <a:pt x="435" y="417"/>
                  </a:lnTo>
                  <a:lnTo>
                    <a:pt x="453" y="414"/>
                  </a:lnTo>
                  <a:lnTo>
                    <a:pt x="467" y="411"/>
                  </a:lnTo>
                  <a:lnTo>
                    <a:pt x="476" y="403"/>
                  </a:lnTo>
                  <a:lnTo>
                    <a:pt x="482" y="389"/>
                  </a:lnTo>
                  <a:lnTo>
                    <a:pt x="484" y="371"/>
                  </a:lnTo>
                  <a:lnTo>
                    <a:pt x="482" y="357"/>
                  </a:lnTo>
                  <a:lnTo>
                    <a:pt x="478" y="346"/>
                  </a:lnTo>
                  <a:lnTo>
                    <a:pt x="472" y="340"/>
                  </a:lnTo>
                  <a:lnTo>
                    <a:pt x="461" y="336"/>
                  </a:lnTo>
                  <a:lnTo>
                    <a:pt x="444" y="333"/>
                  </a:lnTo>
                  <a:lnTo>
                    <a:pt x="421" y="331"/>
                  </a:lnTo>
                  <a:lnTo>
                    <a:pt x="402" y="331"/>
                  </a:lnTo>
                  <a:lnTo>
                    <a:pt x="375" y="329"/>
                  </a:lnTo>
                  <a:lnTo>
                    <a:pt x="339" y="328"/>
                  </a:lnTo>
                  <a:lnTo>
                    <a:pt x="296" y="326"/>
                  </a:lnTo>
                  <a:lnTo>
                    <a:pt x="252" y="325"/>
                  </a:lnTo>
                  <a:lnTo>
                    <a:pt x="216" y="323"/>
                  </a:lnTo>
                  <a:lnTo>
                    <a:pt x="189" y="322"/>
                  </a:lnTo>
                  <a:lnTo>
                    <a:pt x="170" y="322"/>
                  </a:lnTo>
                  <a:lnTo>
                    <a:pt x="135" y="320"/>
                  </a:lnTo>
                  <a:lnTo>
                    <a:pt x="106" y="316"/>
                  </a:lnTo>
                  <a:lnTo>
                    <a:pt x="83" y="311"/>
                  </a:lnTo>
                  <a:lnTo>
                    <a:pt x="63" y="303"/>
                  </a:lnTo>
                  <a:lnTo>
                    <a:pt x="47" y="294"/>
                  </a:lnTo>
                  <a:lnTo>
                    <a:pt x="35" y="282"/>
                  </a:lnTo>
                  <a:lnTo>
                    <a:pt x="21" y="262"/>
                  </a:lnTo>
                  <a:lnTo>
                    <a:pt x="12" y="237"/>
                  </a:lnTo>
                  <a:lnTo>
                    <a:pt x="6" y="206"/>
                  </a:lnTo>
                  <a:lnTo>
                    <a:pt x="4" y="169"/>
                  </a:lnTo>
                  <a:lnTo>
                    <a:pt x="6" y="130"/>
                  </a:lnTo>
                  <a:lnTo>
                    <a:pt x="13" y="94"/>
                  </a:lnTo>
                  <a:lnTo>
                    <a:pt x="24" y="66"/>
                  </a:lnTo>
                  <a:lnTo>
                    <a:pt x="38" y="45"/>
                  </a:lnTo>
                  <a:lnTo>
                    <a:pt x="58" y="28"/>
                  </a:lnTo>
                  <a:lnTo>
                    <a:pt x="84" y="16"/>
                  </a:lnTo>
                  <a:lnTo>
                    <a:pt x="116" y="8"/>
                  </a:lnTo>
                  <a:lnTo>
                    <a:pt x="143" y="5"/>
                  </a:lnTo>
                  <a:lnTo>
                    <a:pt x="176" y="3"/>
                  </a:lnTo>
                  <a:lnTo>
                    <a:pt x="219" y="2"/>
                  </a:lnTo>
                  <a:lnTo>
                    <a:pt x="272" y="0"/>
                  </a:lnTo>
                  <a:lnTo>
                    <a:pt x="386" y="0"/>
                  </a:lnTo>
                  <a:lnTo>
                    <a:pt x="430" y="2"/>
                  </a:lnTo>
                  <a:lnTo>
                    <a:pt x="465" y="5"/>
                  </a:lnTo>
                  <a:lnTo>
                    <a:pt x="493" y="8"/>
                  </a:lnTo>
                  <a:lnTo>
                    <a:pt x="527" y="14"/>
                  </a:lnTo>
                  <a:lnTo>
                    <a:pt x="555" y="23"/>
                  </a:lnTo>
                  <a:lnTo>
                    <a:pt x="576" y="34"/>
                  </a:lnTo>
                  <a:lnTo>
                    <a:pt x="593" y="46"/>
                  </a:lnTo>
                  <a:lnTo>
                    <a:pt x="604" y="65"/>
                  </a:lnTo>
                  <a:lnTo>
                    <a:pt x="613" y="88"/>
                  </a:lnTo>
                  <a:lnTo>
                    <a:pt x="618" y="116"/>
                  </a:lnTo>
                  <a:lnTo>
                    <a:pt x="619" y="148"/>
                  </a:lnTo>
                  <a:lnTo>
                    <a:pt x="619" y="173"/>
                  </a:lnTo>
                  <a:lnTo>
                    <a:pt x="465" y="173"/>
                  </a:lnTo>
                  <a:lnTo>
                    <a:pt x="464" y="160"/>
                  </a:lnTo>
                  <a:lnTo>
                    <a:pt x="462" y="150"/>
                  </a:lnTo>
                  <a:lnTo>
                    <a:pt x="461" y="143"/>
                  </a:lnTo>
                  <a:lnTo>
                    <a:pt x="459" y="139"/>
                  </a:lnTo>
                  <a:lnTo>
                    <a:pt x="458" y="136"/>
                  </a:lnTo>
                  <a:lnTo>
                    <a:pt x="455" y="133"/>
                  </a:lnTo>
                  <a:lnTo>
                    <a:pt x="450" y="130"/>
                  </a:lnTo>
                  <a:lnTo>
                    <a:pt x="441" y="126"/>
                  </a:lnTo>
                  <a:lnTo>
                    <a:pt x="429" y="123"/>
                  </a:lnTo>
                  <a:lnTo>
                    <a:pt x="413" y="122"/>
                  </a:lnTo>
                  <a:lnTo>
                    <a:pt x="396" y="120"/>
                  </a:lnTo>
                  <a:lnTo>
                    <a:pt x="258" y="120"/>
                  </a:lnTo>
                  <a:lnTo>
                    <a:pt x="223" y="122"/>
                  </a:lnTo>
                  <a:lnTo>
                    <a:pt x="196" y="123"/>
                  </a:lnTo>
                  <a:lnTo>
                    <a:pt x="181" y="126"/>
                  </a:lnTo>
                  <a:lnTo>
                    <a:pt x="169" y="133"/>
                  </a:lnTo>
                  <a:lnTo>
                    <a:pt x="161" y="145"/>
                  </a:lnTo>
                  <a:lnTo>
                    <a:pt x="158" y="162"/>
                  </a:lnTo>
                  <a:lnTo>
                    <a:pt x="161" y="177"/>
                  </a:lnTo>
                  <a:lnTo>
                    <a:pt x="169" y="189"/>
                  </a:lnTo>
                  <a:lnTo>
                    <a:pt x="181" y="196"/>
                  </a:lnTo>
                  <a:lnTo>
                    <a:pt x="193" y="197"/>
                  </a:lnTo>
                  <a:lnTo>
                    <a:pt x="216" y="199"/>
                  </a:lnTo>
                  <a:lnTo>
                    <a:pt x="250" y="202"/>
                  </a:lnTo>
                  <a:lnTo>
                    <a:pt x="293" y="203"/>
                  </a:lnTo>
                  <a:lnTo>
                    <a:pt x="349" y="205"/>
                  </a:lnTo>
                  <a:lnTo>
                    <a:pt x="407" y="206"/>
                  </a:lnTo>
                  <a:lnTo>
                    <a:pt x="455" y="208"/>
                  </a:lnTo>
                  <a:lnTo>
                    <a:pt x="492" y="211"/>
                  </a:lnTo>
                  <a:lnTo>
                    <a:pt x="518" y="214"/>
                  </a:lnTo>
                  <a:lnTo>
                    <a:pt x="544" y="219"/>
                  </a:lnTo>
                  <a:lnTo>
                    <a:pt x="567" y="225"/>
                  </a:lnTo>
                  <a:lnTo>
                    <a:pt x="585" y="233"/>
                  </a:lnTo>
                  <a:lnTo>
                    <a:pt x="602" y="246"/>
                  </a:lnTo>
                  <a:lnTo>
                    <a:pt x="616" y="262"/>
                  </a:lnTo>
                  <a:lnTo>
                    <a:pt x="625" y="280"/>
                  </a:lnTo>
                  <a:lnTo>
                    <a:pt x="631" y="303"/>
                  </a:lnTo>
                  <a:lnTo>
                    <a:pt x="636" y="333"/>
                  </a:lnTo>
                  <a:lnTo>
                    <a:pt x="638" y="366"/>
                  </a:lnTo>
                  <a:lnTo>
                    <a:pt x="636" y="400"/>
                  </a:lnTo>
                  <a:lnTo>
                    <a:pt x="633" y="431"/>
                  </a:lnTo>
                  <a:lnTo>
                    <a:pt x="627" y="456"/>
                  </a:lnTo>
                  <a:lnTo>
                    <a:pt x="618" y="476"/>
                  </a:lnTo>
                  <a:lnTo>
                    <a:pt x="607" y="492"/>
                  </a:lnTo>
                  <a:lnTo>
                    <a:pt x="593" y="505"/>
                  </a:lnTo>
                  <a:lnTo>
                    <a:pt x="576" y="516"/>
                  </a:lnTo>
                  <a:lnTo>
                    <a:pt x="556" y="523"/>
                  </a:lnTo>
                  <a:lnTo>
                    <a:pt x="532" y="528"/>
                  </a:lnTo>
                  <a:lnTo>
                    <a:pt x="502" y="532"/>
                  </a:lnTo>
                  <a:lnTo>
                    <a:pt x="470" y="534"/>
                  </a:lnTo>
                  <a:lnTo>
                    <a:pt x="429" y="536"/>
                  </a:lnTo>
                  <a:lnTo>
                    <a:pt x="375" y="537"/>
                  </a:lnTo>
                  <a:lnTo>
                    <a:pt x="255" y="537"/>
                  </a:lnTo>
                  <a:lnTo>
                    <a:pt x="207" y="536"/>
                  </a:lnTo>
                  <a:lnTo>
                    <a:pt x="169" y="534"/>
                  </a:lnTo>
                  <a:lnTo>
                    <a:pt x="136" y="531"/>
                  </a:lnTo>
                  <a:lnTo>
                    <a:pt x="103" y="526"/>
                  </a:lnTo>
                  <a:lnTo>
                    <a:pt x="73" y="519"/>
                  </a:lnTo>
                  <a:lnTo>
                    <a:pt x="52" y="509"/>
                  </a:lnTo>
                  <a:lnTo>
                    <a:pt x="35" y="497"/>
                  </a:lnTo>
                  <a:lnTo>
                    <a:pt x="21" y="482"/>
                  </a:lnTo>
                  <a:lnTo>
                    <a:pt x="12" y="465"/>
                  </a:lnTo>
                  <a:lnTo>
                    <a:pt x="6" y="443"/>
                  </a:lnTo>
                  <a:lnTo>
                    <a:pt x="1" y="416"/>
                  </a:lnTo>
                  <a:lnTo>
                    <a:pt x="0" y="382"/>
                  </a:lnTo>
                  <a:lnTo>
                    <a:pt x="0" y="357"/>
                  </a:lnTo>
                  <a:close/>
                  <a:moveTo>
                    <a:pt x="687" y="160"/>
                  </a:moveTo>
                  <a:lnTo>
                    <a:pt x="825" y="160"/>
                  </a:lnTo>
                  <a:lnTo>
                    <a:pt x="825" y="529"/>
                  </a:lnTo>
                  <a:lnTo>
                    <a:pt x="687" y="529"/>
                  </a:lnTo>
                  <a:lnTo>
                    <a:pt x="687" y="160"/>
                  </a:lnTo>
                  <a:close/>
                  <a:moveTo>
                    <a:pt x="687" y="10"/>
                  </a:moveTo>
                  <a:lnTo>
                    <a:pt x="825" y="10"/>
                  </a:lnTo>
                  <a:lnTo>
                    <a:pt x="825" y="113"/>
                  </a:lnTo>
                  <a:lnTo>
                    <a:pt x="687" y="113"/>
                  </a:lnTo>
                  <a:lnTo>
                    <a:pt x="687" y="10"/>
                  </a:lnTo>
                  <a:close/>
                  <a:moveTo>
                    <a:pt x="888" y="10"/>
                  </a:moveTo>
                  <a:lnTo>
                    <a:pt x="1027" y="10"/>
                  </a:lnTo>
                  <a:lnTo>
                    <a:pt x="1027" y="529"/>
                  </a:lnTo>
                  <a:lnTo>
                    <a:pt x="888" y="529"/>
                  </a:lnTo>
                  <a:lnTo>
                    <a:pt x="888" y="10"/>
                  </a:lnTo>
                  <a:close/>
                  <a:moveTo>
                    <a:pt x="1088" y="160"/>
                  </a:moveTo>
                  <a:lnTo>
                    <a:pt x="1226" y="160"/>
                  </a:lnTo>
                  <a:lnTo>
                    <a:pt x="1226" y="529"/>
                  </a:lnTo>
                  <a:lnTo>
                    <a:pt x="1088" y="529"/>
                  </a:lnTo>
                  <a:lnTo>
                    <a:pt x="1088" y="160"/>
                  </a:lnTo>
                  <a:close/>
                  <a:moveTo>
                    <a:pt x="1088" y="10"/>
                  </a:moveTo>
                  <a:lnTo>
                    <a:pt x="1226" y="10"/>
                  </a:lnTo>
                  <a:lnTo>
                    <a:pt x="1226" y="113"/>
                  </a:lnTo>
                  <a:lnTo>
                    <a:pt x="1088" y="113"/>
                  </a:lnTo>
                  <a:lnTo>
                    <a:pt x="1088" y="10"/>
                  </a:lnTo>
                  <a:close/>
                  <a:moveTo>
                    <a:pt x="1645" y="382"/>
                  </a:moveTo>
                  <a:lnTo>
                    <a:pt x="1785" y="382"/>
                  </a:lnTo>
                  <a:lnTo>
                    <a:pt x="1783" y="409"/>
                  </a:lnTo>
                  <a:lnTo>
                    <a:pt x="1780" y="434"/>
                  </a:lnTo>
                  <a:lnTo>
                    <a:pt x="1775" y="452"/>
                  </a:lnTo>
                  <a:lnTo>
                    <a:pt x="1765" y="474"/>
                  </a:lnTo>
                  <a:lnTo>
                    <a:pt x="1751" y="494"/>
                  </a:lnTo>
                  <a:lnTo>
                    <a:pt x="1731" y="511"/>
                  </a:lnTo>
                  <a:lnTo>
                    <a:pt x="1706" y="523"/>
                  </a:lnTo>
                  <a:lnTo>
                    <a:pt x="1678" y="531"/>
                  </a:lnTo>
                  <a:lnTo>
                    <a:pt x="1652" y="534"/>
                  </a:lnTo>
                  <a:lnTo>
                    <a:pt x="1617" y="537"/>
                  </a:lnTo>
                  <a:lnTo>
                    <a:pt x="1575" y="539"/>
                  </a:lnTo>
                  <a:lnTo>
                    <a:pt x="1485" y="539"/>
                  </a:lnTo>
                  <a:lnTo>
                    <a:pt x="1449" y="537"/>
                  </a:lnTo>
                  <a:lnTo>
                    <a:pt x="1420" y="536"/>
                  </a:lnTo>
                  <a:lnTo>
                    <a:pt x="1397" y="532"/>
                  </a:lnTo>
                  <a:lnTo>
                    <a:pt x="1369" y="526"/>
                  </a:lnTo>
                  <a:lnTo>
                    <a:pt x="1346" y="517"/>
                  </a:lnTo>
                  <a:lnTo>
                    <a:pt x="1326" y="505"/>
                  </a:lnTo>
                  <a:lnTo>
                    <a:pt x="1310" y="491"/>
                  </a:lnTo>
                  <a:lnTo>
                    <a:pt x="1297" y="472"/>
                  </a:lnTo>
                  <a:lnTo>
                    <a:pt x="1290" y="451"/>
                  </a:lnTo>
                  <a:lnTo>
                    <a:pt x="1285" y="431"/>
                  </a:lnTo>
                  <a:lnTo>
                    <a:pt x="1282" y="406"/>
                  </a:lnTo>
                  <a:lnTo>
                    <a:pt x="1279" y="376"/>
                  </a:lnTo>
                  <a:lnTo>
                    <a:pt x="1279" y="342"/>
                  </a:lnTo>
                  <a:lnTo>
                    <a:pt x="1280" y="302"/>
                  </a:lnTo>
                  <a:lnTo>
                    <a:pt x="1283" y="268"/>
                  </a:lnTo>
                  <a:lnTo>
                    <a:pt x="1288" y="242"/>
                  </a:lnTo>
                  <a:lnTo>
                    <a:pt x="1296" y="220"/>
                  </a:lnTo>
                  <a:lnTo>
                    <a:pt x="1308" y="203"/>
                  </a:lnTo>
                  <a:lnTo>
                    <a:pt x="1322" y="188"/>
                  </a:lnTo>
                  <a:lnTo>
                    <a:pt x="1342" y="176"/>
                  </a:lnTo>
                  <a:lnTo>
                    <a:pt x="1366" y="165"/>
                  </a:lnTo>
                  <a:lnTo>
                    <a:pt x="1394" y="159"/>
                  </a:lnTo>
                  <a:lnTo>
                    <a:pt x="1419" y="156"/>
                  </a:lnTo>
                  <a:lnTo>
                    <a:pt x="1451" y="153"/>
                  </a:lnTo>
                  <a:lnTo>
                    <a:pt x="1488" y="151"/>
                  </a:lnTo>
                  <a:lnTo>
                    <a:pt x="1574" y="151"/>
                  </a:lnTo>
                  <a:lnTo>
                    <a:pt x="1612" y="153"/>
                  </a:lnTo>
                  <a:lnTo>
                    <a:pt x="1645" y="156"/>
                  </a:lnTo>
                  <a:lnTo>
                    <a:pt x="1671" y="159"/>
                  </a:lnTo>
                  <a:lnTo>
                    <a:pt x="1700" y="166"/>
                  </a:lnTo>
                  <a:lnTo>
                    <a:pt x="1723" y="176"/>
                  </a:lnTo>
                  <a:lnTo>
                    <a:pt x="1743" y="188"/>
                  </a:lnTo>
                  <a:lnTo>
                    <a:pt x="1762" y="208"/>
                  </a:lnTo>
                  <a:lnTo>
                    <a:pt x="1774" y="233"/>
                  </a:lnTo>
                  <a:lnTo>
                    <a:pt x="1780" y="253"/>
                  </a:lnTo>
                  <a:lnTo>
                    <a:pt x="1783" y="279"/>
                  </a:lnTo>
                  <a:lnTo>
                    <a:pt x="1785" y="311"/>
                  </a:lnTo>
                  <a:lnTo>
                    <a:pt x="1645" y="311"/>
                  </a:lnTo>
                  <a:lnTo>
                    <a:pt x="1640" y="291"/>
                  </a:lnTo>
                  <a:lnTo>
                    <a:pt x="1631" y="277"/>
                  </a:lnTo>
                  <a:lnTo>
                    <a:pt x="1617" y="266"/>
                  </a:lnTo>
                  <a:lnTo>
                    <a:pt x="1595" y="260"/>
                  </a:lnTo>
                  <a:lnTo>
                    <a:pt x="1568" y="256"/>
                  </a:lnTo>
                  <a:lnTo>
                    <a:pt x="1531" y="254"/>
                  </a:lnTo>
                  <a:lnTo>
                    <a:pt x="1494" y="256"/>
                  </a:lnTo>
                  <a:lnTo>
                    <a:pt x="1466" y="260"/>
                  </a:lnTo>
                  <a:lnTo>
                    <a:pt x="1445" y="266"/>
                  </a:lnTo>
                  <a:lnTo>
                    <a:pt x="1433" y="277"/>
                  </a:lnTo>
                  <a:lnTo>
                    <a:pt x="1423" y="293"/>
                  </a:lnTo>
                  <a:lnTo>
                    <a:pt x="1420" y="306"/>
                  </a:lnTo>
                  <a:lnTo>
                    <a:pt x="1417" y="325"/>
                  </a:lnTo>
                  <a:lnTo>
                    <a:pt x="1417" y="346"/>
                  </a:lnTo>
                  <a:lnTo>
                    <a:pt x="1419" y="368"/>
                  </a:lnTo>
                  <a:lnTo>
                    <a:pt x="1420" y="386"/>
                  </a:lnTo>
                  <a:lnTo>
                    <a:pt x="1425" y="399"/>
                  </a:lnTo>
                  <a:lnTo>
                    <a:pt x="1429" y="409"/>
                  </a:lnTo>
                  <a:lnTo>
                    <a:pt x="1437" y="417"/>
                  </a:lnTo>
                  <a:lnTo>
                    <a:pt x="1448" y="423"/>
                  </a:lnTo>
                  <a:lnTo>
                    <a:pt x="1469" y="429"/>
                  </a:lnTo>
                  <a:lnTo>
                    <a:pt x="1497" y="434"/>
                  </a:lnTo>
                  <a:lnTo>
                    <a:pt x="1532" y="436"/>
                  </a:lnTo>
                  <a:lnTo>
                    <a:pt x="1562" y="434"/>
                  </a:lnTo>
                  <a:lnTo>
                    <a:pt x="1585" y="432"/>
                  </a:lnTo>
                  <a:lnTo>
                    <a:pt x="1603" y="429"/>
                  </a:lnTo>
                  <a:lnTo>
                    <a:pt x="1617" y="425"/>
                  </a:lnTo>
                  <a:lnTo>
                    <a:pt x="1631" y="414"/>
                  </a:lnTo>
                  <a:lnTo>
                    <a:pt x="1640" y="400"/>
                  </a:lnTo>
                  <a:lnTo>
                    <a:pt x="1645" y="382"/>
                  </a:lnTo>
                  <a:close/>
                  <a:moveTo>
                    <a:pt x="2087" y="151"/>
                  </a:moveTo>
                  <a:lnTo>
                    <a:pt x="2132" y="151"/>
                  </a:lnTo>
                  <a:lnTo>
                    <a:pt x="2169" y="153"/>
                  </a:lnTo>
                  <a:lnTo>
                    <a:pt x="2201" y="154"/>
                  </a:lnTo>
                  <a:lnTo>
                    <a:pt x="2227" y="157"/>
                  </a:lnTo>
                  <a:lnTo>
                    <a:pt x="2257" y="163"/>
                  </a:lnTo>
                  <a:lnTo>
                    <a:pt x="2281" y="173"/>
                  </a:lnTo>
                  <a:lnTo>
                    <a:pt x="2301" y="185"/>
                  </a:lnTo>
                  <a:lnTo>
                    <a:pt x="2318" y="199"/>
                  </a:lnTo>
                  <a:lnTo>
                    <a:pt x="2330" y="216"/>
                  </a:lnTo>
                  <a:lnTo>
                    <a:pt x="2338" y="236"/>
                  </a:lnTo>
                  <a:lnTo>
                    <a:pt x="2344" y="262"/>
                  </a:lnTo>
                  <a:lnTo>
                    <a:pt x="2347" y="296"/>
                  </a:lnTo>
                  <a:lnTo>
                    <a:pt x="2349" y="337"/>
                  </a:lnTo>
                  <a:lnTo>
                    <a:pt x="2349" y="369"/>
                  </a:lnTo>
                  <a:lnTo>
                    <a:pt x="2347" y="396"/>
                  </a:lnTo>
                  <a:lnTo>
                    <a:pt x="2346" y="416"/>
                  </a:lnTo>
                  <a:lnTo>
                    <a:pt x="2341" y="440"/>
                  </a:lnTo>
                  <a:lnTo>
                    <a:pt x="2335" y="462"/>
                  </a:lnTo>
                  <a:lnTo>
                    <a:pt x="2323" y="485"/>
                  </a:lnTo>
                  <a:lnTo>
                    <a:pt x="2304" y="505"/>
                  </a:lnTo>
                  <a:lnTo>
                    <a:pt x="2283" y="519"/>
                  </a:lnTo>
                  <a:lnTo>
                    <a:pt x="2255" y="528"/>
                  </a:lnTo>
                  <a:lnTo>
                    <a:pt x="2226" y="532"/>
                  </a:lnTo>
                  <a:lnTo>
                    <a:pt x="2187" y="536"/>
                  </a:lnTo>
                  <a:lnTo>
                    <a:pt x="2141" y="539"/>
                  </a:lnTo>
                  <a:lnTo>
                    <a:pt x="2040" y="539"/>
                  </a:lnTo>
                  <a:lnTo>
                    <a:pt x="1998" y="537"/>
                  </a:lnTo>
                  <a:lnTo>
                    <a:pt x="1966" y="536"/>
                  </a:lnTo>
                  <a:lnTo>
                    <a:pt x="1940" y="532"/>
                  </a:lnTo>
                  <a:lnTo>
                    <a:pt x="1912" y="525"/>
                  </a:lnTo>
                  <a:lnTo>
                    <a:pt x="1888" y="516"/>
                  </a:lnTo>
                  <a:lnTo>
                    <a:pt x="1868" y="502"/>
                  </a:lnTo>
                  <a:lnTo>
                    <a:pt x="1852" y="486"/>
                  </a:lnTo>
                  <a:lnTo>
                    <a:pt x="1841" y="468"/>
                  </a:lnTo>
                  <a:lnTo>
                    <a:pt x="1834" y="448"/>
                  </a:lnTo>
                  <a:lnTo>
                    <a:pt x="1829" y="428"/>
                  </a:lnTo>
                  <a:lnTo>
                    <a:pt x="1826" y="402"/>
                  </a:lnTo>
                  <a:lnTo>
                    <a:pt x="1825" y="369"/>
                  </a:lnTo>
                  <a:lnTo>
                    <a:pt x="1825" y="305"/>
                  </a:lnTo>
                  <a:lnTo>
                    <a:pt x="1826" y="282"/>
                  </a:lnTo>
                  <a:lnTo>
                    <a:pt x="1829" y="263"/>
                  </a:lnTo>
                  <a:lnTo>
                    <a:pt x="1834" y="240"/>
                  </a:lnTo>
                  <a:lnTo>
                    <a:pt x="1843" y="220"/>
                  </a:lnTo>
                  <a:lnTo>
                    <a:pt x="1855" y="202"/>
                  </a:lnTo>
                  <a:lnTo>
                    <a:pt x="1871" y="186"/>
                  </a:lnTo>
                  <a:lnTo>
                    <a:pt x="1891" y="174"/>
                  </a:lnTo>
                  <a:lnTo>
                    <a:pt x="1914" y="165"/>
                  </a:lnTo>
                  <a:lnTo>
                    <a:pt x="1943" y="159"/>
                  </a:lnTo>
                  <a:lnTo>
                    <a:pt x="1981" y="154"/>
                  </a:lnTo>
                  <a:lnTo>
                    <a:pt x="2031" y="153"/>
                  </a:lnTo>
                  <a:lnTo>
                    <a:pt x="2087" y="151"/>
                  </a:lnTo>
                  <a:close/>
                  <a:moveTo>
                    <a:pt x="2087" y="254"/>
                  </a:moveTo>
                  <a:lnTo>
                    <a:pt x="2057" y="256"/>
                  </a:lnTo>
                  <a:lnTo>
                    <a:pt x="2031" y="257"/>
                  </a:lnTo>
                  <a:lnTo>
                    <a:pt x="2011" y="260"/>
                  </a:lnTo>
                  <a:lnTo>
                    <a:pt x="1995" y="265"/>
                  </a:lnTo>
                  <a:lnTo>
                    <a:pt x="1980" y="277"/>
                  </a:lnTo>
                  <a:lnTo>
                    <a:pt x="1971" y="293"/>
                  </a:lnTo>
                  <a:lnTo>
                    <a:pt x="1966" y="306"/>
                  </a:lnTo>
                  <a:lnTo>
                    <a:pt x="1964" y="325"/>
                  </a:lnTo>
                  <a:lnTo>
                    <a:pt x="1963" y="348"/>
                  </a:lnTo>
                  <a:lnTo>
                    <a:pt x="1964" y="369"/>
                  </a:lnTo>
                  <a:lnTo>
                    <a:pt x="1966" y="386"/>
                  </a:lnTo>
                  <a:lnTo>
                    <a:pt x="1969" y="399"/>
                  </a:lnTo>
                  <a:lnTo>
                    <a:pt x="1978" y="413"/>
                  </a:lnTo>
                  <a:lnTo>
                    <a:pt x="1992" y="423"/>
                  </a:lnTo>
                  <a:lnTo>
                    <a:pt x="2009" y="428"/>
                  </a:lnTo>
                  <a:lnTo>
                    <a:pt x="2029" y="432"/>
                  </a:lnTo>
                  <a:lnTo>
                    <a:pt x="2055" y="434"/>
                  </a:lnTo>
                  <a:lnTo>
                    <a:pt x="2087" y="436"/>
                  </a:lnTo>
                  <a:lnTo>
                    <a:pt x="2123" y="434"/>
                  </a:lnTo>
                  <a:lnTo>
                    <a:pt x="2152" y="431"/>
                  </a:lnTo>
                  <a:lnTo>
                    <a:pt x="2174" y="426"/>
                  </a:lnTo>
                  <a:lnTo>
                    <a:pt x="2189" y="419"/>
                  </a:lnTo>
                  <a:lnTo>
                    <a:pt x="2198" y="408"/>
                  </a:lnTo>
                  <a:lnTo>
                    <a:pt x="2204" y="393"/>
                  </a:lnTo>
                  <a:lnTo>
                    <a:pt x="2209" y="371"/>
                  </a:lnTo>
                  <a:lnTo>
                    <a:pt x="2210" y="343"/>
                  </a:lnTo>
                  <a:lnTo>
                    <a:pt x="2209" y="322"/>
                  </a:lnTo>
                  <a:lnTo>
                    <a:pt x="2207" y="305"/>
                  </a:lnTo>
                  <a:lnTo>
                    <a:pt x="2203" y="291"/>
                  </a:lnTo>
                  <a:lnTo>
                    <a:pt x="2194" y="276"/>
                  </a:lnTo>
                  <a:lnTo>
                    <a:pt x="2178" y="266"/>
                  </a:lnTo>
                  <a:lnTo>
                    <a:pt x="2157" y="260"/>
                  </a:lnTo>
                  <a:lnTo>
                    <a:pt x="2126" y="256"/>
                  </a:lnTo>
                  <a:lnTo>
                    <a:pt x="2087" y="254"/>
                  </a:lnTo>
                  <a:close/>
                  <a:moveTo>
                    <a:pt x="2401" y="160"/>
                  </a:moveTo>
                  <a:lnTo>
                    <a:pt x="2530" y="160"/>
                  </a:lnTo>
                  <a:lnTo>
                    <a:pt x="2530" y="217"/>
                  </a:lnTo>
                  <a:lnTo>
                    <a:pt x="2538" y="217"/>
                  </a:lnTo>
                  <a:lnTo>
                    <a:pt x="2552" y="196"/>
                  </a:lnTo>
                  <a:lnTo>
                    <a:pt x="2570" y="177"/>
                  </a:lnTo>
                  <a:lnTo>
                    <a:pt x="2592" y="165"/>
                  </a:lnTo>
                  <a:lnTo>
                    <a:pt x="2619" y="157"/>
                  </a:lnTo>
                  <a:lnTo>
                    <a:pt x="2653" y="153"/>
                  </a:lnTo>
                  <a:lnTo>
                    <a:pt x="2695" y="151"/>
                  </a:lnTo>
                  <a:lnTo>
                    <a:pt x="2736" y="153"/>
                  </a:lnTo>
                  <a:lnTo>
                    <a:pt x="2770" y="156"/>
                  </a:lnTo>
                  <a:lnTo>
                    <a:pt x="2799" y="160"/>
                  </a:lnTo>
                  <a:lnTo>
                    <a:pt x="2822" y="169"/>
                  </a:lnTo>
                  <a:lnTo>
                    <a:pt x="2844" y="182"/>
                  </a:lnTo>
                  <a:lnTo>
                    <a:pt x="2862" y="197"/>
                  </a:lnTo>
                  <a:lnTo>
                    <a:pt x="2878" y="216"/>
                  </a:lnTo>
                  <a:lnTo>
                    <a:pt x="2888" y="234"/>
                  </a:lnTo>
                  <a:lnTo>
                    <a:pt x="2895" y="254"/>
                  </a:lnTo>
                  <a:lnTo>
                    <a:pt x="2898" y="273"/>
                  </a:lnTo>
                  <a:lnTo>
                    <a:pt x="2901" y="297"/>
                  </a:lnTo>
                  <a:lnTo>
                    <a:pt x="2902" y="326"/>
                  </a:lnTo>
                  <a:lnTo>
                    <a:pt x="2902" y="529"/>
                  </a:lnTo>
                  <a:lnTo>
                    <a:pt x="2764" y="529"/>
                  </a:lnTo>
                  <a:lnTo>
                    <a:pt x="2764" y="336"/>
                  </a:lnTo>
                  <a:lnTo>
                    <a:pt x="2762" y="316"/>
                  </a:lnTo>
                  <a:lnTo>
                    <a:pt x="2761" y="302"/>
                  </a:lnTo>
                  <a:lnTo>
                    <a:pt x="2756" y="286"/>
                  </a:lnTo>
                  <a:lnTo>
                    <a:pt x="2747" y="274"/>
                  </a:lnTo>
                  <a:lnTo>
                    <a:pt x="2733" y="266"/>
                  </a:lnTo>
                  <a:lnTo>
                    <a:pt x="2713" y="260"/>
                  </a:lnTo>
                  <a:lnTo>
                    <a:pt x="2687" y="256"/>
                  </a:lnTo>
                  <a:lnTo>
                    <a:pt x="2655" y="254"/>
                  </a:lnTo>
                  <a:lnTo>
                    <a:pt x="2621" y="256"/>
                  </a:lnTo>
                  <a:lnTo>
                    <a:pt x="2595" y="260"/>
                  </a:lnTo>
                  <a:lnTo>
                    <a:pt x="2573" y="268"/>
                  </a:lnTo>
                  <a:lnTo>
                    <a:pt x="2559" y="279"/>
                  </a:lnTo>
                  <a:lnTo>
                    <a:pt x="2549" y="294"/>
                  </a:lnTo>
                  <a:lnTo>
                    <a:pt x="2543" y="313"/>
                  </a:lnTo>
                  <a:lnTo>
                    <a:pt x="2541" y="328"/>
                  </a:lnTo>
                  <a:lnTo>
                    <a:pt x="2539" y="351"/>
                  </a:lnTo>
                  <a:lnTo>
                    <a:pt x="2539" y="529"/>
                  </a:lnTo>
                  <a:lnTo>
                    <a:pt x="2401" y="529"/>
                  </a:lnTo>
                  <a:lnTo>
                    <a:pt x="2401" y="16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Freeform 90"/>
            <p:cNvSpPr>
              <a:spLocks noEditPoints="1"/>
            </p:cNvSpPr>
            <p:nvPr/>
          </p:nvSpPr>
          <p:spPr bwMode="auto">
            <a:xfrm>
              <a:off x="5057" y="3612"/>
              <a:ext cx="338" cy="87"/>
            </a:xfrm>
            <a:custGeom>
              <a:avLst/>
              <a:gdLst>
                <a:gd name="T0" fmla="*/ 0 w 2097"/>
                <a:gd name="T1" fmla="*/ 0 h 539"/>
                <a:gd name="T2" fmla="*/ 0 w 2097"/>
                <a:gd name="T3" fmla="*/ 0 h 539"/>
                <a:gd name="T4" fmla="*/ 0 w 2097"/>
                <a:gd name="T5" fmla="*/ 0 h 539"/>
                <a:gd name="T6" fmla="*/ 0 w 2097"/>
                <a:gd name="T7" fmla="*/ 0 h 539"/>
                <a:gd name="T8" fmla="*/ 0 w 2097"/>
                <a:gd name="T9" fmla="*/ 0 h 539"/>
                <a:gd name="T10" fmla="*/ 0 w 2097"/>
                <a:gd name="T11" fmla="*/ 0 h 539"/>
                <a:gd name="T12" fmla="*/ 0 w 2097"/>
                <a:gd name="T13" fmla="*/ 0 h 539"/>
                <a:gd name="T14" fmla="*/ 0 w 2097"/>
                <a:gd name="T15" fmla="*/ 0 h 539"/>
                <a:gd name="T16" fmla="*/ 0 w 2097"/>
                <a:gd name="T17" fmla="*/ 0 h 539"/>
                <a:gd name="T18" fmla="*/ 0 w 2097"/>
                <a:gd name="T19" fmla="*/ 0 h 539"/>
                <a:gd name="T20" fmla="*/ 0 w 2097"/>
                <a:gd name="T21" fmla="*/ 0 h 539"/>
                <a:gd name="T22" fmla="*/ 0 w 2097"/>
                <a:gd name="T23" fmla="*/ 0 h 539"/>
                <a:gd name="T24" fmla="*/ 0 w 2097"/>
                <a:gd name="T25" fmla="*/ 0 h 539"/>
                <a:gd name="T26" fmla="*/ 0 w 2097"/>
                <a:gd name="T27" fmla="*/ 0 h 539"/>
                <a:gd name="T28" fmla="*/ 0 w 2097"/>
                <a:gd name="T29" fmla="*/ 0 h 539"/>
                <a:gd name="T30" fmla="*/ 0 w 2097"/>
                <a:gd name="T31" fmla="*/ 0 h 539"/>
                <a:gd name="T32" fmla="*/ 0 w 2097"/>
                <a:gd name="T33" fmla="*/ 0 h 539"/>
                <a:gd name="T34" fmla="*/ 0 w 2097"/>
                <a:gd name="T35" fmla="*/ 0 h 539"/>
                <a:gd name="T36" fmla="*/ 0 w 2097"/>
                <a:gd name="T37" fmla="*/ 0 h 539"/>
                <a:gd name="T38" fmla="*/ 0 w 2097"/>
                <a:gd name="T39" fmla="*/ 0 h 539"/>
                <a:gd name="T40" fmla="*/ 0 w 2097"/>
                <a:gd name="T41" fmla="*/ 0 h 539"/>
                <a:gd name="T42" fmla="*/ 0 w 2097"/>
                <a:gd name="T43" fmla="*/ 0 h 539"/>
                <a:gd name="T44" fmla="*/ 0 w 2097"/>
                <a:gd name="T45" fmla="*/ 0 h 539"/>
                <a:gd name="T46" fmla="*/ 0 w 2097"/>
                <a:gd name="T47" fmla="*/ 0 h 539"/>
                <a:gd name="T48" fmla="*/ 0 w 2097"/>
                <a:gd name="T49" fmla="*/ 0 h 539"/>
                <a:gd name="T50" fmla="*/ 0 w 2097"/>
                <a:gd name="T51" fmla="*/ 0 h 539"/>
                <a:gd name="T52" fmla="*/ 0 w 2097"/>
                <a:gd name="T53" fmla="*/ 0 h 539"/>
                <a:gd name="T54" fmla="*/ 0 w 2097"/>
                <a:gd name="T55" fmla="*/ 0 h 539"/>
                <a:gd name="T56" fmla="*/ 0 w 2097"/>
                <a:gd name="T57" fmla="*/ 0 h 539"/>
                <a:gd name="T58" fmla="*/ 0 w 2097"/>
                <a:gd name="T59" fmla="*/ 0 h 539"/>
                <a:gd name="T60" fmla="*/ 0 w 2097"/>
                <a:gd name="T61" fmla="*/ 0 h 539"/>
                <a:gd name="T62" fmla="*/ 0 w 2097"/>
                <a:gd name="T63" fmla="*/ 0 h 539"/>
                <a:gd name="T64" fmla="*/ 0 w 2097"/>
                <a:gd name="T65" fmla="*/ 0 h 539"/>
                <a:gd name="T66" fmla="*/ 0 w 2097"/>
                <a:gd name="T67" fmla="*/ 0 h 539"/>
                <a:gd name="T68" fmla="*/ 0 w 2097"/>
                <a:gd name="T69" fmla="*/ 0 h 539"/>
                <a:gd name="T70" fmla="*/ 0 w 2097"/>
                <a:gd name="T71" fmla="*/ 0 h 539"/>
                <a:gd name="T72" fmla="*/ 0 w 2097"/>
                <a:gd name="T73" fmla="*/ 0 h 539"/>
                <a:gd name="T74" fmla="*/ 0 w 2097"/>
                <a:gd name="T75" fmla="*/ 0 h 539"/>
                <a:gd name="T76" fmla="*/ 0 w 2097"/>
                <a:gd name="T77" fmla="*/ 0 h 539"/>
                <a:gd name="T78" fmla="*/ 0 w 2097"/>
                <a:gd name="T79" fmla="*/ 0 h 539"/>
                <a:gd name="T80" fmla="*/ 0 w 2097"/>
                <a:gd name="T81" fmla="*/ 0 h 539"/>
                <a:gd name="T82" fmla="*/ 0 w 2097"/>
                <a:gd name="T83" fmla="*/ 0 h 539"/>
                <a:gd name="T84" fmla="*/ 0 w 2097"/>
                <a:gd name="T85" fmla="*/ 0 h 539"/>
                <a:gd name="T86" fmla="*/ 0 w 2097"/>
                <a:gd name="T87" fmla="*/ 0 h 539"/>
                <a:gd name="T88" fmla="*/ 0 w 2097"/>
                <a:gd name="T89" fmla="*/ 0 h 539"/>
                <a:gd name="T90" fmla="*/ 0 w 2097"/>
                <a:gd name="T91" fmla="*/ 0 h 539"/>
                <a:gd name="T92" fmla="*/ 0 w 2097"/>
                <a:gd name="T93" fmla="*/ 0 h 539"/>
                <a:gd name="T94" fmla="*/ 0 w 2097"/>
                <a:gd name="T95" fmla="*/ 0 h 539"/>
                <a:gd name="T96" fmla="*/ 0 w 2097"/>
                <a:gd name="T97" fmla="*/ 0 h 539"/>
                <a:gd name="T98" fmla="*/ 0 w 2097"/>
                <a:gd name="T99" fmla="*/ 0 h 539"/>
                <a:gd name="T100" fmla="*/ 0 w 2097"/>
                <a:gd name="T101" fmla="*/ 0 h 539"/>
                <a:gd name="T102" fmla="*/ 0 w 2097"/>
                <a:gd name="T103" fmla="*/ 0 h 539"/>
                <a:gd name="T104" fmla="*/ 0 w 2097"/>
                <a:gd name="T105" fmla="*/ 0 h 53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97"/>
                <a:gd name="T160" fmla="*/ 0 h 539"/>
                <a:gd name="T161" fmla="*/ 2097 w 2097"/>
                <a:gd name="T162" fmla="*/ 539 h 53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97" h="539">
                  <a:moveTo>
                    <a:pt x="0" y="529"/>
                  </a:moveTo>
                  <a:lnTo>
                    <a:pt x="0" y="10"/>
                  </a:lnTo>
                  <a:lnTo>
                    <a:pt x="507" y="10"/>
                  </a:lnTo>
                  <a:lnTo>
                    <a:pt x="530" y="11"/>
                  </a:lnTo>
                  <a:lnTo>
                    <a:pt x="546" y="11"/>
                  </a:lnTo>
                  <a:lnTo>
                    <a:pt x="572" y="17"/>
                  </a:lnTo>
                  <a:lnTo>
                    <a:pt x="598" y="30"/>
                  </a:lnTo>
                  <a:lnTo>
                    <a:pt x="615" y="43"/>
                  </a:lnTo>
                  <a:lnTo>
                    <a:pt x="629" y="59"/>
                  </a:lnTo>
                  <a:lnTo>
                    <a:pt x="638" y="79"/>
                  </a:lnTo>
                  <a:lnTo>
                    <a:pt x="644" y="103"/>
                  </a:lnTo>
                  <a:lnTo>
                    <a:pt x="647" y="137"/>
                  </a:lnTo>
                  <a:lnTo>
                    <a:pt x="649" y="179"/>
                  </a:lnTo>
                  <a:lnTo>
                    <a:pt x="649" y="213"/>
                  </a:lnTo>
                  <a:lnTo>
                    <a:pt x="646" y="240"/>
                  </a:lnTo>
                  <a:lnTo>
                    <a:pt x="643" y="262"/>
                  </a:lnTo>
                  <a:lnTo>
                    <a:pt x="632" y="286"/>
                  </a:lnTo>
                  <a:lnTo>
                    <a:pt x="616" y="305"/>
                  </a:lnTo>
                  <a:lnTo>
                    <a:pt x="599" y="314"/>
                  </a:lnTo>
                  <a:lnTo>
                    <a:pt x="578" y="322"/>
                  </a:lnTo>
                  <a:lnTo>
                    <a:pt x="552" y="328"/>
                  </a:lnTo>
                  <a:lnTo>
                    <a:pt x="575" y="331"/>
                  </a:lnTo>
                  <a:lnTo>
                    <a:pt x="595" y="337"/>
                  </a:lnTo>
                  <a:lnTo>
                    <a:pt x="612" y="346"/>
                  </a:lnTo>
                  <a:lnTo>
                    <a:pt x="624" y="357"/>
                  </a:lnTo>
                  <a:lnTo>
                    <a:pt x="635" y="373"/>
                  </a:lnTo>
                  <a:lnTo>
                    <a:pt x="639" y="393"/>
                  </a:lnTo>
                  <a:lnTo>
                    <a:pt x="641" y="406"/>
                  </a:lnTo>
                  <a:lnTo>
                    <a:pt x="643" y="425"/>
                  </a:lnTo>
                  <a:lnTo>
                    <a:pt x="644" y="451"/>
                  </a:lnTo>
                  <a:lnTo>
                    <a:pt x="644" y="529"/>
                  </a:lnTo>
                  <a:lnTo>
                    <a:pt x="487" y="529"/>
                  </a:lnTo>
                  <a:lnTo>
                    <a:pt x="487" y="476"/>
                  </a:lnTo>
                  <a:lnTo>
                    <a:pt x="486" y="456"/>
                  </a:lnTo>
                  <a:lnTo>
                    <a:pt x="484" y="440"/>
                  </a:lnTo>
                  <a:lnTo>
                    <a:pt x="480" y="423"/>
                  </a:lnTo>
                  <a:lnTo>
                    <a:pt x="472" y="411"/>
                  </a:lnTo>
                  <a:lnTo>
                    <a:pt x="461" y="403"/>
                  </a:lnTo>
                  <a:lnTo>
                    <a:pt x="447" y="400"/>
                  </a:lnTo>
                  <a:lnTo>
                    <a:pt x="433" y="399"/>
                  </a:lnTo>
                  <a:lnTo>
                    <a:pt x="412" y="397"/>
                  </a:lnTo>
                  <a:lnTo>
                    <a:pt x="160" y="397"/>
                  </a:lnTo>
                  <a:lnTo>
                    <a:pt x="160" y="529"/>
                  </a:lnTo>
                  <a:lnTo>
                    <a:pt x="0" y="529"/>
                  </a:lnTo>
                  <a:close/>
                  <a:moveTo>
                    <a:pt x="160" y="268"/>
                  </a:moveTo>
                  <a:lnTo>
                    <a:pt x="383" y="268"/>
                  </a:lnTo>
                  <a:lnTo>
                    <a:pt x="417" y="266"/>
                  </a:lnTo>
                  <a:lnTo>
                    <a:pt x="440" y="266"/>
                  </a:lnTo>
                  <a:lnTo>
                    <a:pt x="452" y="265"/>
                  </a:lnTo>
                  <a:lnTo>
                    <a:pt x="458" y="265"/>
                  </a:lnTo>
                  <a:lnTo>
                    <a:pt x="463" y="263"/>
                  </a:lnTo>
                  <a:lnTo>
                    <a:pt x="467" y="260"/>
                  </a:lnTo>
                  <a:lnTo>
                    <a:pt x="472" y="259"/>
                  </a:lnTo>
                  <a:lnTo>
                    <a:pt x="478" y="254"/>
                  </a:lnTo>
                  <a:lnTo>
                    <a:pt x="483" y="248"/>
                  </a:lnTo>
                  <a:lnTo>
                    <a:pt x="486" y="240"/>
                  </a:lnTo>
                  <a:lnTo>
                    <a:pt x="489" y="223"/>
                  </a:lnTo>
                  <a:lnTo>
                    <a:pt x="490" y="202"/>
                  </a:lnTo>
                  <a:lnTo>
                    <a:pt x="489" y="179"/>
                  </a:lnTo>
                  <a:lnTo>
                    <a:pt x="486" y="163"/>
                  </a:lnTo>
                  <a:lnTo>
                    <a:pt x="483" y="157"/>
                  </a:lnTo>
                  <a:lnTo>
                    <a:pt x="480" y="153"/>
                  </a:lnTo>
                  <a:lnTo>
                    <a:pt x="475" y="148"/>
                  </a:lnTo>
                  <a:lnTo>
                    <a:pt x="463" y="142"/>
                  </a:lnTo>
                  <a:lnTo>
                    <a:pt x="456" y="140"/>
                  </a:lnTo>
                  <a:lnTo>
                    <a:pt x="436" y="140"/>
                  </a:lnTo>
                  <a:lnTo>
                    <a:pt x="413" y="139"/>
                  </a:lnTo>
                  <a:lnTo>
                    <a:pt x="160" y="139"/>
                  </a:lnTo>
                  <a:lnTo>
                    <a:pt x="160" y="268"/>
                  </a:lnTo>
                  <a:close/>
                  <a:moveTo>
                    <a:pt x="1048" y="411"/>
                  </a:moveTo>
                  <a:lnTo>
                    <a:pt x="1187" y="411"/>
                  </a:lnTo>
                  <a:lnTo>
                    <a:pt x="1182" y="439"/>
                  </a:lnTo>
                  <a:lnTo>
                    <a:pt x="1174" y="463"/>
                  </a:lnTo>
                  <a:lnTo>
                    <a:pt x="1164" y="483"/>
                  </a:lnTo>
                  <a:lnTo>
                    <a:pt x="1150" y="499"/>
                  </a:lnTo>
                  <a:lnTo>
                    <a:pt x="1130" y="512"/>
                  </a:lnTo>
                  <a:lnTo>
                    <a:pt x="1104" y="523"/>
                  </a:lnTo>
                  <a:lnTo>
                    <a:pt x="1075" y="531"/>
                  </a:lnTo>
                  <a:lnTo>
                    <a:pt x="1047" y="534"/>
                  </a:lnTo>
                  <a:lnTo>
                    <a:pt x="1013" y="537"/>
                  </a:lnTo>
                  <a:lnTo>
                    <a:pt x="973" y="539"/>
                  </a:lnTo>
                  <a:lnTo>
                    <a:pt x="878" y="539"/>
                  </a:lnTo>
                  <a:lnTo>
                    <a:pt x="836" y="536"/>
                  </a:lnTo>
                  <a:lnTo>
                    <a:pt x="804" y="531"/>
                  </a:lnTo>
                  <a:lnTo>
                    <a:pt x="776" y="525"/>
                  </a:lnTo>
                  <a:lnTo>
                    <a:pt x="753" y="516"/>
                  </a:lnTo>
                  <a:lnTo>
                    <a:pt x="735" y="505"/>
                  </a:lnTo>
                  <a:lnTo>
                    <a:pt x="719" y="489"/>
                  </a:lnTo>
                  <a:lnTo>
                    <a:pt x="707" y="471"/>
                  </a:lnTo>
                  <a:lnTo>
                    <a:pt x="699" y="451"/>
                  </a:lnTo>
                  <a:lnTo>
                    <a:pt x="693" y="425"/>
                  </a:lnTo>
                  <a:lnTo>
                    <a:pt x="690" y="389"/>
                  </a:lnTo>
                  <a:lnTo>
                    <a:pt x="689" y="346"/>
                  </a:lnTo>
                  <a:lnTo>
                    <a:pt x="689" y="314"/>
                  </a:lnTo>
                  <a:lnTo>
                    <a:pt x="690" y="288"/>
                  </a:lnTo>
                  <a:lnTo>
                    <a:pt x="693" y="268"/>
                  </a:lnTo>
                  <a:lnTo>
                    <a:pt x="698" y="242"/>
                  </a:lnTo>
                  <a:lnTo>
                    <a:pt x="707" y="220"/>
                  </a:lnTo>
                  <a:lnTo>
                    <a:pt x="721" y="199"/>
                  </a:lnTo>
                  <a:lnTo>
                    <a:pt x="738" y="183"/>
                  </a:lnTo>
                  <a:lnTo>
                    <a:pt x="761" y="171"/>
                  </a:lnTo>
                  <a:lnTo>
                    <a:pt x="787" y="162"/>
                  </a:lnTo>
                  <a:lnTo>
                    <a:pt x="816" y="157"/>
                  </a:lnTo>
                  <a:lnTo>
                    <a:pt x="850" y="154"/>
                  </a:lnTo>
                  <a:lnTo>
                    <a:pt x="892" y="151"/>
                  </a:lnTo>
                  <a:lnTo>
                    <a:pt x="984" y="151"/>
                  </a:lnTo>
                  <a:lnTo>
                    <a:pt x="1021" y="153"/>
                  </a:lnTo>
                  <a:lnTo>
                    <a:pt x="1050" y="154"/>
                  </a:lnTo>
                  <a:lnTo>
                    <a:pt x="1071" y="157"/>
                  </a:lnTo>
                  <a:lnTo>
                    <a:pt x="1102" y="165"/>
                  </a:lnTo>
                  <a:lnTo>
                    <a:pt x="1128" y="176"/>
                  </a:lnTo>
                  <a:lnTo>
                    <a:pt x="1148" y="189"/>
                  </a:lnTo>
                  <a:lnTo>
                    <a:pt x="1164" y="206"/>
                  </a:lnTo>
                  <a:lnTo>
                    <a:pt x="1174" y="229"/>
                  </a:lnTo>
                  <a:lnTo>
                    <a:pt x="1182" y="259"/>
                  </a:lnTo>
                  <a:lnTo>
                    <a:pt x="1187" y="296"/>
                  </a:lnTo>
                  <a:lnTo>
                    <a:pt x="1188" y="337"/>
                  </a:lnTo>
                  <a:lnTo>
                    <a:pt x="1188" y="376"/>
                  </a:lnTo>
                  <a:lnTo>
                    <a:pt x="827" y="376"/>
                  </a:lnTo>
                  <a:lnTo>
                    <a:pt x="829" y="400"/>
                  </a:lnTo>
                  <a:lnTo>
                    <a:pt x="830" y="416"/>
                  </a:lnTo>
                  <a:lnTo>
                    <a:pt x="833" y="423"/>
                  </a:lnTo>
                  <a:lnTo>
                    <a:pt x="845" y="436"/>
                  </a:lnTo>
                  <a:lnTo>
                    <a:pt x="859" y="443"/>
                  </a:lnTo>
                  <a:lnTo>
                    <a:pt x="879" y="448"/>
                  </a:lnTo>
                  <a:lnTo>
                    <a:pt x="905" y="449"/>
                  </a:lnTo>
                  <a:lnTo>
                    <a:pt x="938" y="451"/>
                  </a:lnTo>
                  <a:lnTo>
                    <a:pt x="965" y="451"/>
                  </a:lnTo>
                  <a:lnTo>
                    <a:pt x="988" y="449"/>
                  </a:lnTo>
                  <a:lnTo>
                    <a:pt x="1007" y="448"/>
                  </a:lnTo>
                  <a:lnTo>
                    <a:pt x="1027" y="442"/>
                  </a:lnTo>
                  <a:lnTo>
                    <a:pt x="1039" y="436"/>
                  </a:lnTo>
                  <a:lnTo>
                    <a:pt x="1045" y="426"/>
                  </a:lnTo>
                  <a:lnTo>
                    <a:pt x="1048" y="411"/>
                  </a:lnTo>
                  <a:close/>
                  <a:moveTo>
                    <a:pt x="1050" y="299"/>
                  </a:moveTo>
                  <a:lnTo>
                    <a:pt x="1048" y="282"/>
                  </a:lnTo>
                  <a:lnTo>
                    <a:pt x="1047" y="269"/>
                  </a:lnTo>
                  <a:lnTo>
                    <a:pt x="1045" y="263"/>
                  </a:lnTo>
                  <a:lnTo>
                    <a:pt x="1039" y="254"/>
                  </a:lnTo>
                  <a:lnTo>
                    <a:pt x="1027" y="246"/>
                  </a:lnTo>
                  <a:lnTo>
                    <a:pt x="1005" y="240"/>
                  </a:lnTo>
                  <a:lnTo>
                    <a:pt x="978" y="237"/>
                  </a:lnTo>
                  <a:lnTo>
                    <a:pt x="944" y="236"/>
                  </a:lnTo>
                  <a:lnTo>
                    <a:pt x="912" y="237"/>
                  </a:lnTo>
                  <a:lnTo>
                    <a:pt x="885" y="239"/>
                  </a:lnTo>
                  <a:lnTo>
                    <a:pt x="865" y="243"/>
                  </a:lnTo>
                  <a:lnTo>
                    <a:pt x="852" y="248"/>
                  </a:lnTo>
                  <a:lnTo>
                    <a:pt x="839" y="260"/>
                  </a:lnTo>
                  <a:lnTo>
                    <a:pt x="830" y="277"/>
                  </a:lnTo>
                  <a:lnTo>
                    <a:pt x="827" y="299"/>
                  </a:lnTo>
                  <a:lnTo>
                    <a:pt x="1050" y="299"/>
                  </a:lnTo>
                  <a:close/>
                  <a:moveTo>
                    <a:pt x="1590" y="411"/>
                  </a:moveTo>
                  <a:lnTo>
                    <a:pt x="1728" y="411"/>
                  </a:lnTo>
                  <a:lnTo>
                    <a:pt x="1723" y="439"/>
                  </a:lnTo>
                  <a:lnTo>
                    <a:pt x="1716" y="463"/>
                  </a:lnTo>
                  <a:lnTo>
                    <a:pt x="1705" y="483"/>
                  </a:lnTo>
                  <a:lnTo>
                    <a:pt x="1691" y="499"/>
                  </a:lnTo>
                  <a:lnTo>
                    <a:pt x="1671" y="512"/>
                  </a:lnTo>
                  <a:lnTo>
                    <a:pt x="1645" y="523"/>
                  </a:lnTo>
                  <a:lnTo>
                    <a:pt x="1616" y="531"/>
                  </a:lnTo>
                  <a:lnTo>
                    <a:pt x="1588" y="534"/>
                  </a:lnTo>
                  <a:lnTo>
                    <a:pt x="1554" y="537"/>
                  </a:lnTo>
                  <a:lnTo>
                    <a:pt x="1516" y="539"/>
                  </a:lnTo>
                  <a:lnTo>
                    <a:pt x="1420" y="539"/>
                  </a:lnTo>
                  <a:lnTo>
                    <a:pt x="1379" y="536"/>
                  </a:lnTo>
                  <a:lnTo>
                    <a:pt x="1345" y="531"/>
                  </a:lnTo>
                  <a:lnTo>
                    <a:pt x="1319" y="525"/>
                  </a:lnTo>
                  <a:lnTo>
                    <a:pt x="1296" y="516"/>
                  </a:lnTo>
                  <a:lnTo>
                    <a:pt x="1277" y="505"/>
                  </a:lnTo>
                  <a:lnTo>
                    <a:pt x="1261" y="489"/>
                  </a:lnTo>
                  <a:lnTo>
                    <a:pt x="1248" y="471"/>
                  </a:lnTo>
                  <a:lnTo>
                    <a:pt x="1241" y="451"/>
                  </a:lnTo>
                  <a:lnTo>
                    <a:pt x="1236" y="431"/>
                  </a:lnTo>
                  <a:lnTo>
                    <a:pt x="1233" y="408"/>
                  </a:lnTo>
                  <a:lnTo>
                    <a:pt x="1231" y="380"/>
                  </a:lnTo>
                  <a:lnTo>
                    <a:pt x="1230" y="346"/>
                  </a:lnTo>
                  <a:lnTo>
                    <a:pt x="1230" y="314"/>
                  </a:lnTo>
                  <a:lnTo>
                    <a:pt x="1231" y="288"/>
                  </a:lnTo>
                  <a:lnTo>
                    <a:pt x="1234" y="268"/>
                  </a:lnTo>
                  <a:lnTo>
                    <a:pt x="1241" y="242"/>
                  </a:lnTo>
                  <a:lnTo>
                    <a:pt x="1248" y="220"/>
                  </a:lnTo>
                  <a:lnTo>
                    <a:pt x="1262" y="199"/>
                  </a:lnTo>
                  <a:lnTo>
                    <a:pt x="1281" y="183"/>
                  </a:lnTo>
                  <a:lnTo>
                    <a:pt x="1302" y="171"/>
                  </a:lnTo>
                  <a:lnTo>
                    <a:pt x="1330" y="162"/>
                  </a:lnTo>
                  <a:lnTo>
                    <a:pt x="1357" y="157"/>
                  </a:lnTo>
                  <a:lnTo>
                    <a:pt x="1393" y="154"/>
                  </a:lnTo>
                  <a:lnTo>
                    <a:pt x="1434" y="151"/>
                  </a:lnTo>
                  <a:lnTo>
                    <a:pt x="1527" y="151"/>
                  </a:lnTo>
                  <a:lnTo>
                    <a:pt x="1562" y="153"/>
                  </a:lnTo>
                  <a:lnTo>
                    <a:pt x="1591" y="154"/>
                  </a:lnTo>
                  <a:lnTo>
                    <a:pt x="1613" y="157"/>
                  </a:lnTo>
                  <a:lnTo>
                    <a:pt x="1643" y="165"/>
                  </a:lnTo>
                  <a:lnTo>
                    <a:pt x="1670" y="176"/>
                  </a:lnTo>
                  <a:lnTo>
                    <a:pt x="1690" y="189"/>
                  </a:lnTo>
                  <a:lnTo>
                    <a:pt x="1705" y="206"/>
                  </a:lnTo>
                  <a:lnTo>
                    <a:pt x="1716" y="229"/>
                  </a:lnTo>
                  <a:lnTo>
                    <a:pt x="1725" y="259"/>
                  </a:lnTo>
                  <a:lnTo>
                    <a:pt x="1729" y="296"/>
                  </a:lnTo>
                  <a:lnTo>
                    <a:pt x="1731" y="337"/>
                  </a:lnTo>
                  <a:lnTo>
                    <a:pt x="1731" y="359"/>
                  </a:lnTo>
                  <a:lnTo>
                    <a:pt x="1729" y="376"/>
                  </a:lnTo>
                  <a:lnTo>
                    <a:pt x="1368" y="376"/>
                  </a:lnTo>
                  <a:lnTo>
                    <a:pt x="1370" y="400"/>
                  </a:lnTo>
                  <a:lnTo>
                    <a:pt x="1373" y="416"/>
                  </a:lnTo>
                  <a:lnTo>
                    <a:pt x="1374" y="422"/>
                  </a:lnTo>
                  <a:lnTo>
                    <a:pt x="1377" y="426"/>
                  </a:lnTo>
                  <a:lnTo>
                    <a:pt x="1387" y="436"/>
                  </a:lnTo>
                  <a:lnTo>
                    <a:pt x="1400" y="443"/>
                  </a:lnTo>
                  <a:lnTo>
                    <a:pt x="1420" y="448"/>
                  </a:lnTo>
                  <a:lnTo>
                    <a:pt x="1447" y="449"/>
                  </a:lnTo>
                  <a:lnTo>
                    <a:pt x="1480" y="451"/>
                  </a:lnTo>
                  <a:lnTo>
                    <a:pt x="1508" y="451"/>
                  </a:lnTo>
                  <a:lnTo>
                    <a:pt x="1531" y="449"/>
                  </a:lnTo>
                  <a:lnTo>
                    <a:pt x="1550" y="448"/>
                  </a:lnTo>
                  <a:lnTo>
                    <a:pt x="1568" y="442"/>
                  </a:lnTo>
                  <a:lnTo>
                    <a:pt x="1580" y="436"/>
                  </a:lnTo>
                  <a:lnTo>
                    <a:pt x="1586" y="426"/>
                  </a:lnTo>
                  <a:lnTo>
                    <a:pt x="1590" y="411"/>
                  </a:lnTo>
                  <a:close/>
                  <a:moveTo>
                    <a:pt x="1593" y="299"/>
                  </a:moveTo>
                  <a:lnTo>
                    <a:pt x="1591" y="282"/>
                  </a:lnTo>
                  <a:lnTo>
                    <a:pt x="1590" y="269"/>
                  </a:lnTo>
                  <a:lnTo>
                    <a:pt x="1588" y="263"/>
                  </a:lnTo>
                  <a:lnTo>
                    <a:pt x="1585" y="259"/>
                  </a:lnTo>
                  <a:lnTo>
                    <a:pt x="1580" y="254"/>
                  </a:lnTo>
                  <a:lnTo>
                    <a:pt x="1568" y="246"/>
                  </a:lnTo>
                  <a:lnTo>
                    <a:pt x="1548" y="240"/>
                  </a:lnTo>
                  <a:lnTo>
                    <a:pt x="1520" y="237"/>
                  </a:lnTo>
                  <a:lnTo>
                    <a:pt x="1485" y="236"/>
                  </a:lnTo>
                  <a:lnTo>
                    <a:pt x="1453" y="237"/>
                  </a:lnTo>
                  <a:lnTo>
                    <a:pt x="1428" y="239"/>
                  </a:lnTo>
                  <a:lnTo>
                    <a:pt x="1407" y="243"/>
                  </a:lnTo>
                  <a:lnTo>
                    <a:pt x="1393" y="248"/>
                  </a:lnTo>
                  <a:lnTo>
                    <a:pt x="1380" y="260"/>
                  </a:lnTo>
                  <a:lnTo>
                    <a:pt x="1371" y="277"/>
                  </a:lnTo>
                  <a:lnTo>
                    <a:pt x="1368" y="299"/>
                  </a:lnTo>
                  <a:lnTo>
                    <a:pt x="1593" y="299"/>
                  </a:lnTo>
                  <a:close/>
                  <a:moveTo>
                    <a:pt x="1751" y="259"/>
                  </a:moveTo>
                  <a:lnTo>
                    <a:pt x="1751" y="160"/>
                  </a:lnTo>
                  <a:lnTo>
                    <a:pt x="1823" y="160"/>
                  </a:lnTo>
                  <a:lnTo>
                    <a:pt x="1825" y="125"/>
                  </a:lnTo>
                  <a:lnTo>
                    <a:pt x="1826" y="97"/>
                  </a:lnTo>
                  <a:lnTo>
                    <a:pt x="1831" y="77"/>
                  </a:lnTo>
                  <a:lnTo>
                    <a:pt x="1842" y="56"/>
                  </a:lnTo>
                  <a:lnTo>
                    <a:pt x="1859" y="36"/>
                  </a:lnTo>
                  <a:lnTo>
                    <a:pt x="1885" y="19"/>
                  </a:lnTo>
                  <a:lnTo>
                    <a:pt x="1914" y="6"/>
                  </a:lnTo>
                  <a:lnTo>
                    <a:pt x="1940" y="3"/>
                  </a:lnTo>
                  <a:lnTo>
                    <a:pt x="1975" y="0"/>
                  </a:lnTo>
                  <a:lnTo>
                    <a:pt x="2051" y="0"/>
                  </a:lnTo>
                  <a:lnTo>
                    <a:pt x="2086" y="2"/>
                  </a:lnTo>
                  <a:lnTo>
                    <a:pt x="2086" y="93"/>
                  </a:lnTo>
                  <a:lnTo>
                    <a:pt x="2049" y="93"/>
                  </a:lnTo>
                  <a:lnTo>
                    <a:pt x="2023" y="94"/>
                  </a:lnTo>
                  <a:lnTo>
                    <a:pt x="2002" y="96"/>
                  </a:lnTo>
                  <a:lnTo>
                    <a:pt x="1986" y="100"/>
                  </a:lnTo>
                  <a:lnTo>
                    <a:pt x="1974" y="108"/>
                  </a:lnTo>
                  <a:lnTo>
                    <a:pt x="1969" y="113"/>
                  </a:lnTo>
                  <a:lnTo>
                    <a:pt x="1966" y="119"/>
                  </a:lnTo>
                  <a:lnTo>
                    <a:pt x="1965" y="125"/>
                  </a:lnTo>
                  <a:lnTo>
                    <a:pt x="1963" y="139"/>
                  </a:lnTo>
                  <a:lnTo>
                    <a:pt x="1960" y="160"/>
                  </a:lnTo>
                  <a:lnTo>
                    <a:pt x="2097" y="160"/>
                  </a:lnTo>
                  <a:lnTo>
                    <a:pt x="2097" y="259"/>
                  </a:lnTo>
                  <a:lnTo>
                    <a:pt x="1960" y="259"/>
                  </a:lnTo>
                  <a:lnTo>
                    <a:pt x="1960" y="529"/>
                  </a:lnTo>
                  <a:lnTo>
                    <a:pt x="1823" y="529"/>
                  </a:lnTo>
                  <a:lnTo>
                    <a:pt x="1823" y="259"/>
                  </a:lnTo>
                  <a:lnTo>
                    <a:pt x="1751" y="259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Freeform 91"/>
            <p:cNvSpPr>
              <a:spLocks/>
            </p:cNvSpPr>
            <p:nvPr/>
          </p:nvSpPr>
          <p:spPr bwMode="auto">
            <a:xfrm>
              <a:off x="4747" y="3339"/>
              <a:ext cx="263" cy="263"/>
            </a:xfrm>
            <a:custGeom>
              <a:avLst/>
              <a:gdLst>
                <a:gd name="T0" fmla="*/ 0 w 1631"/>
                <a:gd name="T1" fmla="*/ 0 h 1632"/>
                <a:gd name="T2" fmla="*/ 0 w 1631"/>
                <a:gd name="T3" fmla="*/ 0 h 1632"/>
                <a:gd name="T4" fmla="*/ 0 w 1631"/>
                <a:gd name="T5" fmla="*/ 0 h 1632"/>
                <a:gd name="T6" fmla="*/ 0 w 1631"/>
                <a:gd name="T7" fmla="*/ 0 h 1632"/>
                <a:gd name="T8" fmla="*/ 0 w 1631"/>
                <a:gd name="T9" fmla="*/ 0 h 1632"/>
                <a:gd name="T10" fmla="*/ 0 w 1631"/>
                <a:gd name="T11" fmla="*/ 0 h 1632"/>
                <a:gd name="T12" fmla="*/ 0 w 1631"/>
                <a:gd name="T13" fmla="*/ 0 h 1632"/>
                <a:gd name="T14" fmla="*/ 0 w 1631"/>
                <a:gd name="T15" fmla="*/ 0 h 1632"/>
                <a:gd name="T16" fmla="*/ 0 w 1631"/>
                <a:gd name="T17" fmla="*/ 0 h 1632"/>
                <a:gd name="T18" fmla="*/ 0 w 1631"/>
                <a:gd name="T19" fmla="*/ 0 h 1632"/>
                <a:gd name="T20" fmla="*/ 0 w 1631"/>
                <a:gd name="T21" fmla="*/ 0 h 1632"/>
                <a:gd name="T22" fmla="*/ 0 w 1631"/>
                <a:gd name="T23" fmla="*/ 0 h 1632"/>
                <a:gd name="T24" fmla="*/ 0 w 1631"/>
                <a:gd name="T25" fmla="*/ 0 h 1632"/>
                <a:gd name="T26" fmla="*/ 0 w 1631"/>
                <a:gd name="T27" fmla="*/ 0 h 1632"/>
                <a:gd name="T28" fmla="*/ 0 w 1631"/>
                <a:gd name="T29" fmla="*/ 0 h 1632"/>
                <a:gd name="T30" fmla="*/ 0 w 1631"/>
                <a:gd name="T31" fmla="*/ 0 h 1632"/>
                <a:gd name="T32" fmla="*/ 0 w 1631"/>
                <a:gd name="T33" fmla="*/ 0 h 1632"/>
                <a:gd name="T34" fmla="*/ 0 w 1631"/>
                <a:gd name="T35" fmla="*/ 0 h 1632"/>
                <a:gd name="T36" fmla="*/ 0 w 1631"/>
                <a:gd name="T37" fmla="*/ 0 h 1632"/>
                <a:gd name="T38" fmla="*/ 0 w 1631"/>
                <a:gd name="T39" fmla="*/ 0 h 1632"/>
                <a:gd name="T40" fmla="*/ 0 w 1631"/>
                <a:gd name="T41" fmla="*/ 0 h 1632"/>
                <a:gd name="T42" fmla="*/ 0 w 1631"/>
                <a:gd name="T43" fmla="*/ 0 h 1632"/>
                <a:gd name="T44" fmla="*/ 0 w 1631"/>
                <a:gd name="T45" fmla="*/ 0 h 1632"/>
                <a:gd name="T46" fmla="*/ 0 w 1631"/>
                <a:gd name="T47" fmla="*/ 0 h 1632"/>
                <a:gd name="T48" fmla="*/ 0 w 1631"/>
                <a:gd name="T49" fmla="*/ 0 h 1632"/>
                <a:gd name="T50" fmla="*/ 0 w 1631"/>
                <a:gd name="T51" fmla="*/ 0 h 1632"/>
                <a:gd name="T52" fmla="*/ 0 w 1631"/>
                <a:gd name="T53" fmla="*/ 0 h 1632"/>
                <a:gd name="T54" fmla="*/ 0 w 1631"/>
                <a:gd name="T55" fmla="*/ 0 h 1632"/>
                <a:gd name="T56" fmla="*/ 0 w 1631"/>
                <a:gd name="T57" fmla="*/ 0 h 1632"/>
                <a:gd name="T58" fmla="*/ 0 w 1631"/>
                <a:gd name="T59" fmla="*/ 0 h 1632"/>
                <a:gd name="T60" fmla="*/ 0 w 1631"/>
                <a:gd name="T61" fmla="*/ 0 h 1632"/>
                <a:gd name="T62" fmla="*/ 0 w 1631"/>
                <a:gd name="T63" fmla="*/ 0 h 1632"/>
                <a:gd name="T64" fmla="*/ 0 w 1631"/>
                <a:gd name="T65" fmla="*/ 0 h 1632"/>
                <a:gd name="T66" fmla="*/ 0 w 1631"/>
                <a:gd name="T67" fmla="*/ 0 h 1632"/>
                <a:gd name="T68" fmla="*/ 0 w 1631"/>
                <a:gd name="T69" fmla="*/ 0 h 1632"/>
                <a:gd name="T70" fmla="*/ 0 w 1631"/>
                <a:gd name="T71" fmla="*/ 0 h 1632"/>
                <a:gd name="T72" fmla="*/ 0 w 1631"/>
                <a:gd name="T73" fmla="*/ 0 h 1632"/>
                <a:gd name="T74" fmla="*/ 0 w 1631"/>
                <a:gd name="T75" fmla="*/ 0 h 1632"/>
                <a:gd name="T76" fmla="*/ 0 w 1631"/>
                <a:gd name="T77" fmla="*/ 0 h 1632"/>
                <a:gd name="T78" fmla="*/ 0 w 1631"/>
                <a:gd name="T79" fmla="*/ 0 h 1632"/>
                <a:gd name="T80" fmla="*/ 0 w 1631"/>
                <a:gd name="T81" fmla="*/ 0 h 1632"/>
                <a:gd name="T82" fmla="*/ 0 w 1631"/>
                <a:gd name="T83" fmla="*/ 0 h 16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1"/>
                <a:gd name="T127" fmla="*/ 0 h 1632"/>
                <a:gd name="T128" fmla="*/ 1631 w 1631"/>
                <a:gd name="T129" fmla="*/ 1632 h 16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1" h="1632">
                  <a:moveTo>
                    <a:pt x="817" y="0"/>
                  </a:moveTo>
                  <a:lnTo>
                    <a:pt x="906" y="4"/>
                  </a:lnTo>
                  <a:lnTo>
                    <a:pt x="992" y="18"/>
                  </a:lnTo>
                  <a:lnTo>
                    <a:pt x="1075" y="41"/>
                  </a:lnTo>
                  <a:lnTo>
                    <a:pt x="1153" y="72"/>
                  </a:lnTo>
                  <a:lnTo>
                    <a:pt x="1229" y="111"/>
                  </a:lnTo>
                  <a:lnTo>
                    <a:pt x="1298" y="157"/>
                  </a:lnTo>
                  <a:lnTo>
                    <a:pt x="1362" y="209"/>
                  </a:lnTo>
                  <a:lnTo>
                    <a:pt x="1422" y="269"/>
                  </a:lnTo>
                  <a:lnTo>
                    <a:pt x="1475" y="334"/>
                  </a:lnTo>
                  <a:lnTo>
                    <a:pt x="1521" y="403"/>
                  </a:lnTo>
                  <a:lnTo>
                    <a:pt x="1559" y="478"/>
                  </a:lnTo>
                  <a:lnTo>
                    <a:pt x="1590" y="557"/>
                  </a:lnTo>
                  <a:lnTo>
                    <a:pt x="1613" y="640"/>
                  </a:lnTo>
                  <a:lnTo>
                    <a:pt x="1627" y="726"/>
                  </a:lnTo>
                  <a:lnTo>
                    <a:pt x="1631" y="815"/>
                  </a:lnTo>
                  <a:lnTo>
                    <a:pt x="1627" y="903"/>
                  </a:lnTo>
                  <a:lnTo>
                    <a:pt x="1613" y="989"/>
                  </a:lnTo>
                  <a:lnTo>
                    <a:pt x="1590" y="1070"/>
                  </a:lnTo>
                  <a:lnTo>
                    <a:pt x="1561" y="1149"/>
                  </a:lnTo>
                  <a:lnTo>
                    <a:pt x="1522" y="1224"/>
                  </a:lnTo>
                  <a:lnTo>
                    <a:pt x="1478" y="1293"/>
                  </a:lnTo>
                  <a:lnTo>
                    <a:pt x="1425" y="1358"/>
                  </a:lnTo>
                  <a:lnTo>
                    <a:pt x="1433" y="1343"/>
                  </a:lnTo>
                  <a:lnTo>
                    <a:pt x="1435" y="1326"/>
                  </a:lnTo>
                  <a:lnTo>
                    <a:pt x="1435" y="867"/>
                  </a:lnTo>
                  <a:lnTo>
                    <a:pt x="1431" y="847"/>
                  </a:lnTo>
                  <a:lnTo>
                    <a:pt x="1422" y="830"/>
                  </a:lnTo>
                  <a:lnTo>
                    <a:pt x="1408" y="817"/>
                  </a:lnTo>
                  <a:lnTo>
                    <a:pt x="1392" y="807"/>
                  </a:lnTo>
                  <a:lnTo>
                    <a:pt x="1372" y="804"/>
                  </a:lnTo>
                  <a:lnTo>
                    <a:pt x="913" y="804"/>
                  </a:lnTo>
                  <a:lnTo>
                    <a:pt x="893" y="807"/>
                  </a:lnTo>
                  <a:lnTo>
                    <a:pt x="875" y="817"/>
                  </a:lnTo>
                  <a:lnTo>
                    <a:pt x="861" y="830"/>
                  </a:lnTo>
                  <a:lnTo>
                    <a:pt x="852" y="847"/>
                  </a:lnTo>
                  <a:lnTo>
                    <a:pt x="849" y="867"/>
                  </a:lnTo>
                  <a:lnTo>
                    <a:pt x="849" y="1326"/>
                  </a:lnTo>
                  <a:lnTo>
                    <a:pt x="852" y="1346"/>
                  </a:lnTo>
                  <a:lnTo>
                    <a:pt x="861" y="1363"/>
                  </a:lnTo>
                  <a:lnTo>
                    <a:pt x="875" y="1376"/>
                  </a:lnTo>
                  <a:lnTo>
                    <a:pt x="893" y="1386"/>
                  </a:lnTo>
                  <a:lnTo>
                    <a:pt x="913" y="1389"/>
                  </a:lnTo>
                  <a:lnTo>
                    <a:pt x="1372" y="1389"/>
                  </a:lnTo>
                  <a:lnTo>
                    <a:pt x="1392" y="1386"/>
                  </a:lnTo>
                  <a:lnTo>
                    <a:pt x="1408" y="1376"/>
                  </a:lnTo>
                  <a:lnTo>
                    <a:pt x="1350" y="1432"/>
                  </a:lnTo>
                  <a:lnTo>
                    <a:pt x="1285" y="1482"/>
                  </a:lnTo>
                  <a:lnTo>
                    <a:pt x="1216" y="1526"/>
                  </a:lnTo>
                  <a:lnTo>
                    <a:pt x="1144" y="1562"/>
                  </a:lnTo>
                  <a:lnTo>
                    <a:pt x="1067" y="1592"/>
                  </a:lnTo>
                  <a:lnTo>
                    <a:pt x="986" y="1613"/>
                  </a:lnTo>
                  <a:lnTo>
                    <a:pt x="903" y="1627"/>
                  </a:lnTo>
                  <a:lnTo>
                    <a:pt x="817" y="1632"/>
                  </a:lnTo>
                  <a:lnTo>
                    <a:pt x="727" y="1627"/>
                  </a:lnTo>
                  <a:lnTo>
                    <a:pt x="641" y="1613"/>
                  </a:lnTo>
                  <a:lnTo>
                    <a:pt x="558" y="1590"/>
                  </a:lnTo>
                  <a:lnTo>
                    <a:pt x="480" y="1559"/>
                  </a:lnTo>
                  <a:lnTo>
                    <a:pt x="404" y="1519"/>
                  </a:lnTo>
                  <a:lnTo>
                    <a:pt x="335" y="1473"/>
                  </a:lnTo>
                  <a:lnTo>
                    <a:pt x="269" y="1421"/>
                  </a:lnTo>
                  <a:lnTo>
                    <a:pt x="211" y="1363"/>
                  </a:lnTo>
                  <a:lnTo>
                    <a:pt x="158" y="1296"/>
                  </a:lnTo>
                  <a:lnTo>
                    <a:pt x="112" y="1227"/>
                  </a:lnTo>
                  <a:lnTo>
                    <a:pt x="72" y="1152"/>
                  </a:lnTo>
                  <a:lnTo>
                    <a:pt x="42" y="1073"/>
                  </a:lnTo>
                  <a:lnTo>
                    <a:pt x="19" y="990"/>
                  </a:lnTo>
                  <a:lnTo>
                    <a:pt x="5" y="904"/>
                  </a:lnTo>
                  <a:lnTo>
                    <a:pt x="0" y="815"/>
                  </a:lnTo>
                  <a:lnTo>
                    <a:pt x="5" y="726"/>
                  </a:lnTo>
                  <a:lnTo>
                    <a:pt x="19" y="640"/>
                  </a:lnTo>
                  <a:lnTo>
                    <a:pt x="42" y="557"/>
                  </a:lnTo>
                  <a:lnTo>
                    <a:pt x="72" y="478"/>
                  </a:lnTo>
                  <a:lnTo>
                    <a:pt x="112" y="403"/>
                  </a:lnTo>
                  <a:lnTo>
                    <a:pt x="158" y="334"/>
                  </a:lnTo>
                  <a:lnTo>
                    <a:pt x="211" y="269"/>
                  </a:lnTo>
                  <a:lnTo>
                    <a:pt x="269" y="209"/>
                  </a:lnTo>
                  <a:lnTo>
                    <a:pt x="335" y="157"/>
                  </a:lnTo>
                  <a:lnTo>
                    <a:pt x="404" y="111"/>
                  </a:lnTo>
                  <a:lnTo>
                    <a:pt x="480" y="72"/>
                  </a:lnTo>
                  <a:lnTo>
                    <a:pt x="558" y="41"/>
                  </a:lnTo>
                  <a:lnTo>
                    <a:pt x="641" y="18"/>
                  </a:lnTo>
                  <a:lnTo>
                    <a:pt x="727" y="4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Freeform 92"/>
            <p:cNvSpPr>
              <a:spLocks/>
            </p:cNvSpPr>
            <p:nvPr/>
          </p:nvSpPr>
          <p:spPr bwMode="auto">
            <a:xfrm>
              <a:off x="4989" y="3494"/>
              <a:ext cx="41" cy="42"/>
            </a:xfrm>
            <a:custGeom>
              <a:avLst/>
              <a:gdLst>
                <a:gd name="T0" fmla="*/ 0 w 255"/>
                <a:gd name="T1" fmla="*/ 0 h 255"/>
                <a:gd name="T2" fmla="*/ 0 w 255"/>
                <a:gd name="T3" fmla="*/ 0 h 255"/>
                <a:gd name="T4" fmla="*/ 0 w 255"/>
                <a:gd name="T5" fmla="*/ 0 h 255"/>
                <a:gd name="T6" fmla="*/ 0 w 255"/>
                <a:gd name="T7" fmla="*/ 0 h 255"/>
                <a:gd name="T8" fmla="*/ 0 w 255"/>
                <a:gd name="T9" fmla="*/ 0 h 255"/>
                <a:gd name="T10" fmla="*/ 0 w 255"/>
                <a:gd name="T11" fmla="*/ 0 h 255"/>
                <a:gd name="T12" fmla="*/ 0 w 255"/>
                <a:gd name="T13" fmla="*/ 0 h 255"/>
                <a:gd name="T14" fmla="*/ 0 w 255"/>
                <a:gd name="T15" fmla="*/ 0 h 255"/>
                <a:gd name="T16" fmla="*/ 0 w 255"/>
                <a:gd name="T17" fmla="*/ 0 h 255"/>
                <a:gd name="T18" fmla="*/ 0 w 255"/>
                <a:gd name="T19" fmla="*/ 0 h 255"/>
                <a:gd name="T20" fmla="*/ 0 w 255"/>
                <a:gd name="T21" fmla="*/ 0 h 255"/>
                <a:gd name="T22" fmla="*/ 0 w 255"/>
                <a:gd name="T23" fmla="*/ 0 h 255"/>
                <a:gd name="T24" fmla="*/ 0 w 255"/>
                <a:gd name="T25" fmla="*/ 0 h 255"/>
                <a:gd name="T26" fmla="*/ 0 w 255"/>
                <a:gd name="T27" fmla="*/ 0 h 255"/>
                <a:gd name="T28" fmla="*/ 0 w 255"/>
                <a:gd name="T29" fmla="*/ 0 h 255"/>
                <a:gd name="T30" fmla="*/ 0 w 255"/>
                <a:gd name="T31" fmla="*/ 0 h 255"/>
                <a:gd name="T32" fmla="*/ 0 w 255"/>
                <a:gd name="T33" fmla="*/ 0 h 2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255"/>
                <a:gd name="T53" fmla="*/ 255 w 255"/>
                <a:gd name="T54" fmla="*/ 255 h 2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255">
                  <a:moveTo>
                    <a:pt x="27" y="0"/>
                  </a:moveTo>
                  <a:lnTo>
                    <a:pt x="227" y="0"/>
                  </a:lnTo>
                  <a:lnTo>
                    <a:pt x="241" y="3"/>
                  </a:lnTo>
                  <a:lnTo>
                    <a:pt x="252" y="14"/>
                  </a:lnTo>
                  <a:lnTo>
                    <a:pt x="255" y="28"/>
                  </a:lnTo>
                  <a:lnTo>
                    <a:pt x="255" y="228"/>
                  </a:lnTo>
                  <a:lnTo>
                    <a:pt x="252" y="242"/>
                  </a:lnTo>
                  <a:lnTo>
                    <a:pt x="241" y="252"/>
                  </a:lnTo>
                  <a:lnTo>
                    <a:pt x="227" y="255"/>
                  </a:lnTo>
                  <a:lnTo>
                    <a:pt x="27" y="255"/>
                  </a:lnTo>
                  <a:lnTo>
                    <a:pt x="14" y="252"/>
                  </a:lnTo>
                  <a:lnTo>
                    <a:pt x="3" y="242"/>
                  </a:lnTo>
                  <a:lnTo>
                    <a:pt x="0" y="228"/>
                  </a:lnTo>
                  <a:lnTo>
                    <a:pt x="0" y="28"/>
                  </a:lnTo>
                  <a:lnTo>
                    <a:pt x="3" y="14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Freeform 93"/>
            <p:cNvSpPr>
              <a:spLocks noEditPoints="1"/>
            </p:cNvSpPr>
            <p:nvPr/>
          </p:nvSpPr>
          <p:spPr bwMode="auto">
            <a:xfrm>
              <a:off x="4987" y="3493"/>
              <a:ext cx="44" cy="4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w 271"/>
                <a:gd name="T75" fmla="*/ 0 h 271"/>
                <a:gd name="T76" fmla="*/ 0 w 271"/>
                <a:gd name="T77" fmla="*/ 0 h 271"/>
                <a:gd name="T78" fmla="*/ 0 w 271"/>
                <a:gd name="T79" fmla="*/ 0 h 271"/>
                <a:gd name="T80" fmla="*/ 0 w 271"/>
                <a:gd name="T81" fmla="*/ 0 h 271"/>
                <a:gd name="T82" fmla="*/ 0 w 271"/>
                <a:gd name="T83" fmla="*/ 0 h 271"/>
                <a:gd name="T84" fmla="*/ 0 w 271"/>
                <a:gd name="T85" fmla="*/ 0 h 27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1"/>
                <a:gd name="T130" fmla="*/ 0 h 271"/>
                <a:gd name="T131" fmla="*/ 271 w 271"/>
                <a:gd name="T132" fmla="*/ 271 h 27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1" h="271">
                  <a:moveTo>
                    <a:pt x="235" y="16"/>
                  </a:moveTo>
                  <a:lnTo>
                    <a:pt x="246" y="17"/>
                  </a:lnTo>
                  <a:lnTo>
                    <a:pt x="246" y="10"/>
                  </a:lnTo>
                  <a:lnTo>
                    <a:pt x="241" y="16"/>
                  </a:lnTo>
                  <a:lnTo>
                    <a:pt x="246" y="17"/>
                  </a:lnTo>
                  <a:lnTo>
                    <a:pt x="246" y="10"/>
                  </a:lnTo>
                  <a:lnTo>
                    <a:pt x="241" y="16"/>
                  </a:lnTo>
                  <a:lnTo>
                    <a:pt x="249" y="22"/>
                  </a:lnTo>
                  <a:lnTo>
                    <a:pt x="255" y="31"/>
                  </a:lnTo>
                  <a:lnTo>
                    <a:pt x="261" y="25"/>
                  </a:lnTo>
                  <a:lnTo>
                    <a:pt x="254" y="25"/>
                  </a:lnTo>
                  <a:lnTo>
                    <a:pt x="255" y="31"/>
                  </a:lnTo>
                  <a:lnTo>
                    <a:pt x="261" y="25"/>
                  </a:lnTo>
                  <a:lnTo>
                    <a:pt x="254" y="25"/>
                  </a:lnTo>
                  <a:lnTo>
                    <a:pt x="255" y="36"/>
                  </a:lnTo>
                  <a:lnTo>
                    <a:pt x="255" y="236"/>
                  </a:lnTo>
                  <a:lnTo>
                    <a:pt x="254" y="247"/>
                  </a:lnTo>
                  <a:lnTo>
                    <a:pt x="261" y="247"/>
                  </a:lnTo>
                  <a:lnTo>
                    <a:pt x="255" y="242"/>
                  </a:lnTo>
                  <a:lnTo>
                    <a:pt x="254" y="247"/>
                  </a:lnTo>
                  <a:lnTo>
                    <a:pt x="261" y="247"/>
                  </a:lnTo>
                  <a:lnTo>
                    <a:pt x="255" y="242"/>
                  </a:lnTo>
                  <a:lnTo>
                    <a:pt x="249" y="250"/>
                  </a:lnTo>
                  <a:lnTo>
                    <a:pt x="241" y="256"/>
                  </a:lnTo>
                  <a:lnTo>
                    <a:pt x="246" y="262"/>
                  </a:lnTo>
                  <a:lnTo>
                    <a:pt x="246" y="254"/>
                  </a:lnTo>
                  <a:lnTo>
                    <a:pt x="241" y="256"/>
                  </a:lnTo>
                  <a:lnTo>
                    <a:pt x="246" y="262"/>
                  </a:lnTo>
                  <a:lnTo>
                    <a:pt x="246" y="254"/>
                  </a:lnTo>
                  <a:lnTo>
                    <a:pt x="235" y="256"/>
                  </a:lnTo>
                  <a:lnTo>
                    <a:pt x="35" y="256"/>
                  </a:lnTo>
                  <a:lnTo>
                    <a:pt x="25" y="254"/>
                  </a:lnTo>
                  <a:lnTo>
                    <a:pt x="25" y="262"/>
                  </a:lnTo>
                  <a:lnTo>
                    <a:pt x="31" y="256"/>
                  </a:lnTo>
                  <a:lnTo>
                    <a:pt x="25" y="254"/>
                  </a:lnTo>
                  <a:lnTo>
                    <a:pt x="25" y="262"/>
                  </a:lnTo>
                  <a:lnTo>
                    <a:pt x="31" y="256"/>
                  </a:lnTo>
                  <a:lnTo>
                    <a:pt x="22" y="250"/>
                  </a:lnTo>
                  <a:lnTo>
                    <a:pt x="15" y="242"/>
                  </a:lnTo>
                  <a:lnTo>
                    <a:pt x="9" y="247"/>
                  </a:lnTo>
                  <a:lnTo>
                    <a:pt x="17" y="247"/>
                  </a:lnTo>
                  <a:lnTo>
                    <a:pt x="15" y="242"/>
                  </a:lnTo>
                  <a:lnTo>
                    <a:pt x="9" y="247"/>
                  </a:lnTo>
                  <a:lnTo>
                    <a:pt x="17" y="247"/>
                  </a:lnTo>
                  <a:lnTo>
                    <a:pt x="15" y="236"/>
                  </a:lnTo>
                  <a:lnTo>
                    <a:pt x="15" y="36"/>
                  </a:lnTo>
                  <a:lnTo>
                    <a:pt x="17" y="25"/>
                  </a:lnTo>
                  <a:lnTo>
                    <a:pt x="9" y="25"/>
                  </a:lnTo>
                  <a:lnTo>
                    <a:pt x="15" y="31"/>
                  </a:lnTo>
                  <a:lnTo>
                    <a:pt x="17" y="25"/>
                  </a:lnTo>
                  <a:lnTo>
                    <a:pt x="9" y="25"/>
                  </a:lnTo>
                  <a:lnTo>
                    <a:pt x="15" y="31"/>
                  </a:lnTo>
                  <a:lnTo>
                    <a:pt x="22" y="22"/>
                  </a:lnTo>
                  <a:lnTo>
                    <a:pt x="31" y="16"/>
                  </a:lnTo>
                  <a:lnTo>
                    <a:pt x="25" y="10"/>
                  </a:lnTo>
                  <a:lnTo>
                    <a:pt x="25" y="17"/>
                  </a:lnTo>
                  <a:lnTo>
                    <a:pt x="31" y="16"/>
                  </a:lnTo>
                  <a:lnTo>
                    <a:pt x="25" y="10"/>
                  </a:lnTo>
                  <a:lnTo>
                    <a:pt x="25" y="17"/>
                  </a:lnTo>
                  <a:lnTo>
                    <a:pt x="35" y="16"/>
                  </a:lnTo>
                  <a:lnTo>
                    <a:pt x="235" y="16"/>
                  </a:lnTo>
                  <a:close/>
                  <a:moveTo>
                    <a:pt x="35" y="0"/>
                  </a:moveTo>
                  <a:lnTo>
                    <a:pt x="25" y="2"/>
                  </a:lnTo>
                  <a:lnTo>
                    <a:pt x="11" y="11"/>
                  </a:lnTo>
                  <a:lnTo>
                    <a:pt x="2" y="25"/>
                  </a:lnTo>
                  <a:lnTo>
                    <a:pt x="0" y="36"/>
                  </a:lnTo>
                  <a:lnTo>
                    <a:pt x="0" y="236"/>
                  </a:lnTo>
                  <a:lnTo>
                    <a:pt x="2" y="247"/>
                  </a:lnTo>
                  <a:lnTo>
                    <a:pt x="5" y="253"/>
                  </a:lnTo>
                  <a:lnTo>
                    <a:pt x="11" y="260"/>
                  </a:lnTo>
                  <a:lnTo>
                    <a:pt x="25" y="270"/>
                  </a:lnTo>
                  <a:lnTo>
                    <a:pt x="35" y="271"/>
                  </a:lnTo>
                  <a:lnTo>
                    <a:pt x="235" y="271"/>
                  </a:lnTo>
                  <a:lnTo>
                    <a:pt x="246" y="270"/>
                  </a:lnTo>
                  <a:lnTo>
                    <a:pt x="252" y="267"/>
                  </a:lnTo>
                  <a:lnTo>
                    <a:pt x="260" y="260"/>
                  </a:lnTo>
                  <a:lnTo>
                    <a:pt x="266" y="253"/>
                  </a:lnTo>
                  <a:lnTo>
                    <a:pt x="269" y="247"/>
                  </a:lnTo>
                  <a:lnTo>
                    <a:pt x="271" y="236"/>
                  </a:lnTo>
                  <a:lnTo>
                    <a:pt x="271" y="36"/>
                  </a:lnTo>
                  <a:lnTo>
                    <a:pt x="269" y="25"/>
                  </a:lnTo>
                  <a:lnTo>
                    <a:pt x="260" y="11"/>
                  </a:lnTo>
                  <a:lnTo>
                    <a:pt x="252" y="5"/>
                  </a:lnTo>
                  <a:lnTo>
                    <a:pt x="246" y="2"/>
                  </a:lnTo>
                  <a:lnTo>
                    <a:pt x="2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Freeform 94"/>
            <p:cNvSpPr>
              <a:spLocks/>
            </p:cNvSpPr>
            <p:nvPr/>
          </p:nvSpPr>
          <p:spPr bwMode="auto">
            <a:xfrm>
              <a:off x="5037" y="3460"/>
              <a:ext cx="29" cy="30"/>
            </a:xfrm>
            <a:custGeom>
              <a:avLst/>
              <a:gdLst>
                <a:gd name="T0" fmla="*/ 0 w 185"/>
                <a:gd name="T1" fmla="*/ 0 h 184"/>
                <a:gd name="T2" fmla="*/ 0 w 185"/>
                <a:gd name="T3" fmla="*/ 0 h 184"/>
                <a:gd name="T4" fmla="*/ 0 w 185"/>
                <a:gd name="T5" fmla="*/ 0 h 184"/>
                <a:gd name="T6" fmla="*/ 0 w 185"/>
                <a:gd name="T7" fmla="*/ 0 h 184"/>
                <a:gd name="T8" fmla="*/ 0 w 185"/>
                <a:gd name="T9" fmla="*/ 0 h 184"/>
                <a:gd name="T10" fmla="*/ 0 w 185"/>
                <a:gd name="T11" fmla="*/ 0 h 184"/>
                <a:gd name="T12" fmla="*/ 0 w 185"/>
                <a:gd name="T13" fmla="*/ 0 h 184"/>
                <a:gd name="T14" fmla="*/ 0 w 185"/>
                <a:gd name="T15" fmla="*/ 0 h 184"/>
                <a:gd name="T16" fmla="*/ 0 w 185"/>
                <a:gd name="T17" fmla="*/ 0 h 184"/>
                <a:gd name="T18" fmla="*/ 0 w 185"/>
                <a:gd name="T19" fmla="*/ 0 h 184"/>
                <a:gd name="T20" fmla="*/ 0 w 185"/>
                <a:gd name="T21" fmla="*/ 0 h 184"/>
                <a:gd name="T22" fmla="*/ 0 w 185"/>
                <a:gd name="T23" fmla="*/ 0 h 184"/>
                <a:gd name="T24" fmla="*/ 0 w 185"/>
                <a:gd name="T25" fmla="*/ 0 h 184"/>
                <a:gd name="T26" fmla="*/ 0 w 185"/>
                <a:gd name="T27" fmla="*/ 0 h 184"/>
                <a:gd name="T28" fmla="*/ 0 w 185"/>
                <a:gd name="T29" fmla="*/ 0 h 184"/>
                <a:gd name="T30" fmla="*/ 0 w 185"/>
                <a:gd name="T31" fmla="*/ 0 h 184"/>
                <a:gd name="T32" fmla="*/ 0 w 185"/>
                <a:gd name="T33" fmla="*/ 0 h 184"/>
                <a:gd name="T34" fmla="*/ 0 w 185"/>
                <a:gd name="T35" fmla="*/ 0 h 184"/>
                <a:gd name="T36" fmla="*/ 0 w 185"/>
                <a:gd name="T37" fmla="*/ 0 h 184"/>
                <a:gd name="T38" fmla="*/ 0 w 185"/>
                <a:gd name="T39" fmla="*/ 0 h 184"/>
                <a:gd name="T40" fmla="*/ 0 w 185"/>
                <a:gd name="T41" fmla="*/ 0 h 1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5"/>
                <a:gd name="T64" fmla="*/ 0 h 184"/>
                <a:gd name="T65" fmla="*/ 185 w 185"/>
                <a:gd name="T66" fmla="*/ 184 h 1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5" h="184">
                  <a:moveTo>
                    <a:pt x="20" y="0"/>
                  </a:moveTo>
                  <a:lnTo>
                    <a:pt x="171" y="0"/>
                  </a:lnTo>
                  <a:lnTo>
                    <a:pt x="180" y="6"/>
                  </a:lnTo>
                  <a:lnTo>
                    <a:pt x="182" y="11"/>
                  </a:lnTo>
                  <a:lnTo>
                    <a:pt x="185" y="15"/>
                  </a:lnTo>
                  <a:lnTo>
                    <a:pt x="185" y="169"/>
                  </a:lnTo>
                  <a:lnTo>
                    <a:pt x="182" y="174"/>
                  </a:lnTo>
                  <a:lnTo>
                    <a:pt x="180" y="178"/>
                  </a:lnTo>
                  <a:lnTo>
                    <a:pt x="171" y="184"/>
                  </a:lnTo>
                  <a:lnTo>
                    <a:pt x="20" y="184"/>
                  </a:lnTo>
                  <a:lnTo>
                    <a:pt x="14" y="183"/>
                  </a:lnTo>
                  <a:lnTo>
                    <a:pt x="8" y="180"/>
                  </a:lnTo>
                  <a:lnTo>
                    <a:pt x="5" y="177"/>
                  </a:lnTo>
                  <a:lnTo>
                    <a:pt x="2" y="171"/>
                  </a:lnTo>
                  <a:lnTo>
                    <a:pt x="0" y="16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5" y="8"/>
                  </a:lnTo>
                  <a:lnTo>
                    <a:pt x="8" y="5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Freeform 95"/>
            <p:cNvSpPr>
              <a:spLocks/>
            </p:cNvSpPr>
            <p:nvPr/>
          </p:nvSpPr>
          <p:spPr bwMode="auto">
            <a:xfrm>
              <a:off x="5037" y="3531"/>
              <a:ext cx="41" cy="41"/>
            </a:xfrm>
            <a:custGeom>
              <a:avLst/>
              <a:gdLst>
                <a:gd name="T0" fmla="*/ 0 w 256"/>
                <a:gd name="T1" fmla="*/ 0 h 254"/>
                <a:gd name="T2" fmla="*/ 0 w 256"/>
                <a:gd name="T3" fmla="*/ 0 h 254"/>
                <a:gd name="T4" fmla="*/ 0 w 256"/>
                <a:gd name="T5" fmla="*/ 0 h 254"/>
                <a:gd name="T6" fmla="*/ 0 w 256"/>
                <a:gd name="T7" fmla="*/ 0 h 254"/>
                <a:gd name="T8" fmla="*/ 0 w 256"/>
                <a:gd name="T9" fmla="*/ 0 h 254"/>
                <a:gd name="T10" fmla="*/ 0 w 256"/>
                <a:gd name="T11" fmla="*/ 0 h 254"/>
                <a:gd name="T12" fmla="*/ 0 w 256"/>
                <a:gd name="T13" fmla="*/ 0 h 254"/>
                <a:gd name="T14" fmla="*/ 0 w 256"/>
                <a:gd name="T15" fmla="*/ 0 h 254"/>
                <a:gd name="T16" fmla="*/ 0 w 256"/>
                <a:gd name="T17" fmla="*/ 0 h 254"/>
                <a:gd name="T18" fmla="*/ 0 w 256"/>
                <a:gd name="T19" fmla="*/ 0 h 254"/>
                <a:gd name="T20" fmla="*/ 0 w 256"/>
                <a:gd name="T21" fmla="*/ 0 h 254"/>
                <a:gd name="T22" fmla="*/ 0 w 256"/>
                <a:gd name="T23" fmla="*/ 0 h 254"/>
                <a:gd name="T24" fmla="*/ 0 w 256"/>
                <a:gd name="T25" fmla="*/ 0 h 254"/>
                <a:gd name="T26" fmla="*/ 0 w 256"/>
                <a:gd name="T27" fmla="*/ 0 h 254"/>
                <a:gd name="T28" fmla="*/ 0 w 256"/>
                <a:gd name="T29" fmla="*/ 0 h 254"/>
                <a:gd name="T30" fmla="*/ 0 w 256"/>
                <a:gd name="T31" fmla="*/ 0 h 254"/>
                <a:gd name="T32" fmla="*/ 0 w 256"/>
                <a:gd name="T33" fmla="*/ 0 h 2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6"/>
                <a:gd name="T52" fmla="*/ 0 h 254"/>
                <a:gd name="T53" fmla="*/ 256 w 256"/>
                <a:gd name="T54" fmla="*/ 254 h 25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6" h="254">
                  <a:moveTo>
                    <a:pt x="28" y="0"/>
                  </a:moveTo>
                  <a:lnTo>
                    <a:pt x="228" y="0"/>
                  </a:lnTo>
                  <a:lnTo>
                    <a:pt x="242" y="3"/>
                  </a:lnTo>
                  <a:lnTo>
                    <a:pt x="253" y="14"/>
                  </a:lnTo>
                  <a:lnTo>
                    <a:pt x="256" y="26"/>
                  </a:lnTo>
                  <a:lnTo>
                    <a:pt x="256" y="226"/>
                  </a:lnTo>
                  <a:lnTo>
                    <a:pt x="253" y="240"/>
                  </a:lnTo>
                  <a:lnTo>
                    <a:pt x="242" y="250"/>
                  </a:lnTo>
                  <a:lnTo>
                    <a:pt x="228" y="254"/>
                  </a:lnTo>
                  <a:lnTo>
                    <a:pt x="28" y="254"/>
                  </a:lnTo>
                  <a:lnTo>
                    <a:pt x="14" y="250"/>
                  </a:lnTo>
                  <a:lnTo>
                    <a:pt x="3" y="240"/>
                  </a:lnTo>
                  <a:lnTo>
                    <a:pt x="0" y="226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4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Freeform 96"/>
            <p:cNvSpPr>
              <a:spLocks/>
            </p:cNvSpPr>
            <p:nvPr/>
          </p:nvSpPr>
          <p:spPr bwMode="auto">
            <a:xfrm>
              <a:off x="5078" y="3502"/>
              <a:ext cx="22" cy="22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w 135"/>
                <a:gd name="T19" fmla="*/ 0 h 137"/>
                <a:gd name="T20" fmla="*/ 0 w 135"/>
                <a:gd name="T21" fmla="*/ 0 h 137"/>
                <a:gd name="T22" fmla="*/ 0 w 135"/>
                <a:gd name="T23" fmla="*/ 0 h 137"/>
                <a:gd name="T24" fmla="*/ 0 w 135"/>
                <a:gd name="T25" fmla="*/ 0 h 137"/>
                <a:gd name="T26" fmla="*/ 0 w 135"/>
                <a:gd name="T27" fmla="*/ 0 h 137"/>
                <a:gd name="T28" fmla="*/ 0 w 135"/>
                <a:gd name="T29" fmla="*/ 0 h 137"/>
                <a:gd name="T30" fmla="*/ 0 w 135"/>
                <a:gd name="T31" fmla="*/ 0 h 137"/>
                <a:gd name="T32" fmla="*/ 0 w 135"/>
                <a:gd name="T33" fmla="*/ 0 h 137"/>
                <a:gd name="T34" fmla="*/ 0 w 135"/>
                <a:gd name="T35" fmla="*/ 0 h 13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5"/>
                <a:gd name="T55" fmla="*/ 0 h 137"/>
                <a:gd name="T56" fmla="*/ 135 w 135"/>
                <a:gd name="T57" fmla="*/ 137 h 13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5" h="137">
                  <a:moveTo>
                    <a:pt x="14" y="0"/>
                  </a:moveTo>
                  <a:lnTo>
                    <a:pt x="126" y="0"/>
                  </a:lnTo>
                  <a:lnTo>
                    <a:pt x="132" y="6"/>
                  </a:lnTo>
                  <a:lnTo>
                    <a:pt x="135" y="11"/>
                  </a:lnTo>
                  <a:lnTo>
                    <a:pt x="135" y="126"/>
                  </a:lnTo>
                  <a:lnTo>
                    <a:pt x="132" y="131"/>
                  </a:lnTo>
                  <a:lnTo>
                    <a:pt x="129" y="134"/>
                  </a:lnTo>
                  <a:lnTo>
                    <a:pt x="126" y="136"/>
                  </a:lnTo>
                  <a:lnTo>
                    <a:pt x="121" y="137"/>
                  </a:lnTo>
                  <a:lnTo>
                    <a:pt x="14" y="137"/>
                  </a:lnTo>
                  <a:lnTo>
                    <a:pt x="9" y="136"/>
                  </a:lnTo>
                  <a:lnTo>
                    <a:pt x="6" y="134"/>
                  </a:lnTo>
                  <a:lnTo>
                    <a:pt x="3" y="131"/>
                  </a:lnTo>
                  <a:lnTo>
                    <a:pt x="0" y="126"/>
                  </a:lnTo>
                  <a:lnTo>
                    <a:pt x="0" y="11"/>
                  </a:lnTo>
                  <a:lnTo>
                    <a:pt x="3" y="6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1" name="Freeform 97"/>
            <p:cNvSpPr>
              <a:spLocks/>
            </p:cNvSpPr>
            <p:nvPr/>
          </p:nvSpPr>
          <p:spPr bwMode="auto">
            <a:xfrm>
              <a:off x="5112" y="3474"/>
              <a:ext cx="21" cy="22"/>
            </a:xfrm>
            <a:custGeom>
              <a:avLst/>
              <a:gdLst>
                <a:gd name="T0" fmla="*/ 0 w 136"/>
                <a:gd name="T1" fmla="*/ 0 h 135"/>
                <a:gd name="T2" fmla="*/ 0 w 136"/>
                <a:gd name="T3" fmla="*/ 0 h 135"/>
                <a:gd name="T4" fmla="*/ 0 w 136"/>
                <a:gd name="T5" fmla="*/ 0 h 135"/>
                <a:gd name="T6" fmla="*/ 0 w 136"/>
                <a:gd name="T7" fmla="*/ 0 h 135"/>
                <a:gd name="T8" fmla="*/ 0 w 136"/>
                <a:gd name="T9" fmla="*/ 0 h 135"/>
                <a:gd name="T10" fmla="*/ 0 w 136"/>
                <a:gd name="T11" fmla="*/ 0 h 135"/>
                <a:gd name="T12" fmla="*/ 0 w 136"/>
                <a:gd name="T13" fmla="*/ 0 h 135"/>
                <a:gd name="T14" fmla="*/ 0 w 136"/>
                <a:gd name="T15" fmla="*/ 0 h 135"/>
                <a:gd name="T16" fmla="*/ 0 w 136"/>
                <a:gd name="T17" fmla="*/ 0 h 135"/>
                <a:gd name="T18" fmla="*/ 0 w 136"/>
                <a:gd name="T19" fmla="*/ 0 h 135"/>
                <a:gd name="T20" fmla="*/ 0 w 136"/>
                <a:gd name="T21" fmla="*/ 0 h 135"/>
                <a:gd name="T22" fmla="*/ 0 w 136"/>
                <a:gd name="T23" fmla="*/ 0 h 135"/>
                <a:gd name="T24" fmla="*/ 0 w 136"/>
                <a:gd name="T25" fmla="*/ 0 h 135"/>
                <a:gd name="T26" fmla="*/ 0 w 136"/>
                <a:gd name="T27" fmla="*/ 0 h 135"/>
                <a:gd name="T28" fmla="*/ 0 w 136"/>
                <a:gd name="T29" fmla="*/ 0 h 135"/>
                <a:gd name="T30" fmla="*/ 0 w 136"/>
                <a:gd name="T31" fmla="*/ 0 h 13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"/>
                <a:gd name="T49" fmla="*/ 0 h 135"/>
                <a:gd name="T50" fmla="*/ 136 w 136"/>
                <a:gd name="T51" fmla="*/ 135 h 13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" h="135">
                  <a:moveTo>
                    <a:pt x="16" y="0"/>
                  </a:moveTo>
                  <a:lnTo>
                    <a:pt x="122" y="0"/>
                  </a:lnTo>
                  <a:lnTo>
                    <a:pt x="128" y="1"/>
                  </a:lnTo>
                  <a:lnTo>
                    <a:pt x="134" y="7"/>
                  </a:lnTo>
                  <a:lnTo>
                    <a:pt x="136" y="13"/>
                  </a:lnTo>
                  <a:lnTo>
                    <a:pt x="136" y="121"/>
                  </a:lnTo>
                  <a:lnTo>
                    <a:pt x="134" y="127"/>
                  </a:lnTo>
                  <a:lnTo>
                    <a:pt x="128" y="133"/>
                  </a:lnTo>
                  <a:lnTo>
                    <a:pt x="122" y="135"/>
                  </a:lnTo>
                  <a:lnTo>
                    <a:pt x="11" y="135"/>
                  </a:lnTo>
                  <a:lnTo>
                    <a:pt x="6" y="132"/>
                  </a:lnTo>
                  <a:lnTo>
                    <a:pt x="0" y="126"/>
                  </a:lnTo>
                  <a:lnTo>
                    <a:pt x="0" y="9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Freeform 98"/>
            <p:cNvSpPr>
              <a:spLocks/>
            </p:cNvSpPr>
            <p:nvPr/>
          </p:nvSpPr>
          <p:spPr bwMode="auto">
            <a:xfrm>
              <a:off x="5126" y="3513"/>
              <a:ext cx="16" cy="16"/>
            </a:xfrm>
            <a:custGeom>
              <a:avLst/>
              <a:gdLst>
                <a:gd name="T0" fmla="*/ 0 w 100"/>
                <a:gd name="T1" fmla="*/ 0 h 100"/>
                <a:gd name="T2" fmla="*/ 0 w 100"/>
                <a:gd name="T3" fmla="*/ 0 h 100"/>
                <a:gd name="T4" fmla="*/ 0 w 100"/>
                <a:gd name="T5" fmla="*/ 0 h 100"/>
                <a:gd name="T6" fmla="*/ 0 w 100"/>
                <a:gd name="T7" fmla="*/ 0 h 100"/>
                <a:gd name="T8" fmla="*/ 0 w 100"/>
                <a:gd name="T9" fmla="*/ 0 h 100"/>
                <a:gd name="T10" fmla="*/ 0 w 100"/>
                <a:gd name="T11" fmla="*/ 0 h 100"/>
                <a:gd name="T12" fmla="*/ 0 w 100"/>
                <a:gd name="T13" fmla="*/ 0 h 100"/>
                <a:gd name="T14" fmla="*/ 0 w 100"/>
                <a:gd name="T15" fmla="*/ 0 h 100"/>
                <a:gd name="T16" fmla="*/ 0 w 100"/>
                <a:gd name="T17" fmla="*/ 0 h 100"/>
                <a:gd name="T18" fmla="*/ 0 w 100"/>
                <a:gd name="T19" fmla="*/ 0 h 100"/>
                <a:gd name="T20" fmla="*/ 0 w 100"/>
                <a:gd name="T21" fmla="*/ 0 h 100"/>
                <a:gd name="T22" fmla="*/ 0 w 100"/>
                <a:gd name="T23" fmla="*/ 0 h 100"/>
                <a:gd name="T24" fmla="*/ 0 w 100"/>
                <a:gd name="T25" fmla="*/ 0 h 100"/>
                <a:gd name="T26" fmla="*/ 0 w 100"/>
                <a:gd name="T27" fmla="*/ 0 h 100"/>
                <a:gd name="T28" fmla="*/ 0 w 100"/>
                <a:gd name="T29" fmla="*/ 0 h 100"/>
                <a:gd name="T30" fmla="*/ 0 w 100"/>
                <a:gd name="T31" fmla="*/ 0 h 100"/>
                <a:gd name="T32" fmla="*/ 0 w 100"/>
                <a:gd name="T33" fmla="*/ 0 h 100"/>
                <a:gd name="T34" fmla="*/ 0 w 100"/>
                <a:gd name="T35" fmla="*/ 0 h 100"/>
                <a:gd name="T36" fmla="*/ 0 w 100"/>
                <a:gd name="T37" fmla="*/ 0 h 100"/>
                <a:gd name="T38" fmla="*/ 0 w 100"/>
                <a:gd name="T39" fmla="*/ 0 h 100"/>
                <a:gd name="T40" fmla="*/ 0 w 100"/>
                <a:gd name="T41" fmla="*/ 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0"/>
                <a:gd name="T64" fmla="*/ 0 h 100"/>
                <a:gd name="T65" fmla="*/ 100 w 100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0" h="100">
                  <a:moveTo>
                    <a:pt x="11" y="0"/>
                  </a:moveTo>
                  <a:lnTo>
                    <a:pt x="89" y="0"/>
                  </a:lnTo>
                  <a:lnTo>
                    <a:pt x="92" y="2"/>
                  </a:lnTo>
                  <a:lnTo>
                    <a:pt x="97" y="3"/>
                  </a:lnTo>
                  <a:lnTo>
                    <a:pt x="98" y="8"/>
                  </a:lnTo>
                  <a:lnTo>
                    <a:pt x="100" y="11"/>
                  </a:lnTo>
                  <a:lnTo>
                    <a:pt x="100" y="89"/>
                  </a:lnTo>
                  <a:lnTo>
                    <a:pt x="98" y="94"/>
                  </a:lnTo>
                  <a:lnTo>
                    <a:pt x="97" y="97"/>
                  </a:lnTo>
                  <a:lnTo>
                    <a:pt x="92" y="98"/>
                  </a:lnTo>
                  <a:lnTo>
                    <a:pt x="89" y="100"/>
                  </a:lnTo>
                  <a:lnTo>
                    <a:pt x="11" y="100"/>
                  </a:lnTo>
                  <a:lnTo>
                    <a:pt x="6" y="98"/>
                  </a:lnTo>
                  <a:lnTo>
                    <a:pt x="3" y="97"/>
                  </a:lnTo>
                  <a:lnTo>
                    <a:pt x="1" y="94"/>
                  </a:lnTo>
                  <a:lnTo>
                    <a:pt x="0" y="89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3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Freeform 99"/>
            <p:cNvSpPr>
              <a:spLocks/>
            </p:cNvSpPr>
            <p:nvPr/>
          </p:nvSpPr>
          <p:spPr bwMode="auto">
            <a:xfrm>
              <a:off x="5169" y="3492"/>
              <a:ext cx="16" cy="15"/>
            </a:xfrm>
            <a:custGeom>
              <a:avLst/>
              <a:gdLst>
                <a:gd name="T0" fmla="*/ 0 w 99"/>
                <a:gd name="T1" fmla="*/ 0 h 98"/>
                <a:gd name="T2" fmla="*/ 0 w 99"/>
                <a:gd name="T3" fmla="*/ 0 h 98"/>
                <a:gd name="T4" fmla="*/ 0 w 99"/>
                <a:gd name="T5" fmla="*/ 0 h 98"/>
                <a:gd name="T6" fmla="*/ 0 w 99"/>
                <a:gd name="T7" fmla="*/ 0 h 98"/>
                <a:gd name="T8" fmla="*/ 0 w 99"/>
                <a:gd name="T9" fmla="*/ 0 h 98"/>
                <a:gd name="T10" fmla="*/ 0 w 99"/>
                <a:gd name="T11" fmla="*/ 0 h 98"/>
                <a:gd name="T12" fmla="*/ 0 w 99"/>
                <a:gd name="T13" fmla="*/ 0 h 98"/>
                <a:gd name="T14" fmla="*/ 0 w 99"/>
                <a:gd name="T15" fmla="*/ 0 h 98"/>
                <a:gd name="T16" fmla="*/ 0 w 99"/>
                <a:gd name="T17" fmla="*/ 0 h 98"/>
                <a:gd name="T18" fmla="*/ 0 w 99"/>
                <a:gd name="T19" fmla="*/ 0 h 98"/>
                <a:gd name="T20" fmla="*/ 0 w 99"/>
                <a:gd name="T21" fmla="*/ 0 h 98"/>
                <a:gd name="T22" fmla="*/ 0 w 99"/>
                <a:gd name="T23" fmla="*/ 0 h 98"/>
                <a:gd name="T24" fmla="*/ 0 w 99"/>
                <a:gd name="T25" fmla="*/ 0 h 98"/>
                <a:gd name="T26" fmla="*/ 0 w 99"/>
                <a:gd name="T27" fmla="*/ 0 h 98"/>
                <a:gd name="T28" fmla="*/ 0 w 99"/>
                <a:gd name="T29" fmla="*/ 0 h 98"/>
                <a:gd name="T30" fmla="*/ 0 w 99"/>
                <a:gd name="T31" fmla="*/ 0 h 98"/>
                <a:gd name="T32" fmla="*/ 0 w 99"/>
                <a:gd name="T33" fmla="*/ 0 h 98"/>
                <a:gd name="T34" fmla="*/ 0 w 99"/>
                <a:gd name="T35" fmla="*/ 0 h 98"/>
                <a:gd name="T36" fmla="*/ 0 w 99"/>
                <a:gd name="T37" fmla="*/ 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98"/>
                <a:gd name="T59" fmla="*/ 99 w 99"/>
                <a:gd name="T60" fmla="*/ 98 h 9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98">
                  <a:moveTo>
                    <a:pt x="11" y="0"/>
                  </a:moveTo>
                  <a:lnTo>
                    <a:pt x="88" y="0"/>
                  </a:lnTo>
                  <a:lnTo>
                    <a:pt x="93" y="1"/>
                  </a:lnTo>
                  <a:lnTo>
                    <a:pt x="96" y="3"/>
                  </a:lnTo>
                  <a:lnTo>
                    <a:pt x="99" y="9"/>
                  </a:lnTo>
                  <a:lnTo>
                    <a:pt x="99" y="87"/>
                  </a:lnTo>
                  <a:lnTo>
                    <a:pt x="97" y="92"/>
                  </a:lnTo>
                  <a:lnTo>
                    <a:pt x="96" y="95"/>
                  </a:lnTo>
                  <a:lnTo>
                    <a:pt x="93" y="97"/>
                  </a:lnTo>
                  <a:lnTo>
                    <a:pt x="88" y="98"/>
                  </a:lnTo>
                  <a:lnTo>
                    <a:pt x="11" y="98"/>
                  </a:lnTo>
                  <a:lnTo>
                    <a:pt x="7" y="97"/>
                  </a:lnTo>
                  <a:lnTo>
                    <a:pt x="4" y="95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0" y="9"/>
                  </a:lnTo>
                  <a:lnTo>
                    <a:pt x="4" y="3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 bwMode="auto">
          <a:xfrm>
            <a:off x="611188" y="2708275"/>
            <a:ext cx="35274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DE REDUÇÃO DE CUSTO</a:t>
            </a:r>
            <a:r>
              <a:rPr kumimoji="0" lang="pt-BR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NA </a:t>
            </a:r>
            <a:r>
              <a:rPr kumimoji="0" lang="pt-BR" sz="2000" b="1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BILL OF MATERIALS</a:t>
            </a:r>
            <a:endParaRPr kumimoji="0" lang="pt-B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sp>
        <p:nvSpPr>
          <p:cNvPr id="3" name="Título 1"/>
          <p:cNvSpPr>
            <a:spLocks/>
          </p:cNvSpPr>
          <p:nvPr/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4400" b="1" dirty="0">
                <a:solidFill>
                  <a:srgbClr val="9966FF"/>
                </a:solidFill>
                <a:latin typeface="Arial Narrow" pitchFamily="34" charset="0"/>
              </a:rPr>
              <a:t>EH01 - DIFERENCIAIS</a:t>
            </a:r>
          </a:p>
        </p:txBody>
      </p:sp>
      <p:sp>
        <p:nvSpPr>
          <p:cNvPr id="4" name="Text Box 25"/>
          <p:cNvSpPr txBox="1">
            <a:spLocks noChangeArrowheads="1"/>
          </p:cNvSpPr>
          <p:nvPr/>
        </p:nvSpPr>
        <p:spPr bwMode="auto">
          <a:xfrm>
            <a:off x="4643438" y="1773238"/>
            <a:ext cx="36004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 smtClean="0">
                <a:latin typeface="Calibri" pitchFamily="34" charset="0"/>
              </a:rPr>
              <a:t>GERENCIAMENTO DE TRÊS FONTES DE ENERGIA: rede elétrica convencional, baterias e célula solar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Text Box 28"/>
          <p:cNvSpPr txBox="1">
            <a:spLocks noChangeArrowheads="1"/>
          </p:cNvSpPr>
          <p:nvPr/>
        </p:nvSpPr>
        <p:spPr bwMode="auto">
          <a:xfrm>
            <a:off x="4643438" y="2852936"/>
            <a:ext cx="3384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pt-BR" dirty="0">
                <a:latin typeface="Calibri" pitchFamily="34" charset="0"/>
              </a:rPr>
              <a:t>Aderente as diretrizes da ITU para solução de carregador universal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2627313" y="1701800"/>
            <a:ext cx="14351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6000" b="1">
                <a:latin typeface="Arial Narrow" pitchFamily="34" charset="0"/>
              </a:rPr>
              <a:t>30%</a:t>
            </a:r>
            <a:endParaRPr lang="en-US" sz="6000" b="1">
              <a:latin typeface="Arial Narrow" pitchFamily="34" charset="0"/>
            </a:endParaRPr>
          </a:p>
        </p:txBody>
      </p:sp>
      <p:grpSp>
        <p:nvGrpSpPr>
          <p:cNvPr id="9" name="Group 49"/>
          <p:cNvGrpSpPr>
            <a:grpSpLocks/>
          </p:cNvGrpSpPr>
          <p:nvPr/>
        </p:nvGrpSpPr>
        <p:grpSpPr bwMode="auto">
          <a:xfrm>
            <a:off x="2484438" y="3573463"/>
            <a:ext cx="1512887" cy="1512887"/>
            <a:chOff x="286" y="2387"/>
            <a:chExt cx="953" cy="953"/>
          </a:xfrm>
        </p:grpSpPr>
        <p:sp>
          <p:nvSpPr>
            <p:cNvPr id="10" name="Oval 3"/>
            <p:cNvSpPr>
              <a:spLocks noChangeArrowheads="1"/>
            </p:cNvSpPr>
            <p:nvPr/>
          </p:nvSpPr>
          <p:spPr bwMode="auto">
            <a:xfrm>
              <a:off x="286" y="2387"/>
              <a:ext cx="953" cy="953"/>
            </a:xfrm>
            <a:prstGeom prst="ellipse">
              <a:avLst/>
            </a:prstGeom>
            <a:solidFill>
              <a:srgbClr val="738CF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89"/>
            <p:cNvGrpSpPr>
              <a:grpSpLocks/>
            </p:cNvGrpSpPr>
            <p:nvPr/>
          </p:nvGrpSpPr>
          <p:grpSpPr bwMode="auto">
            <a:xfrm>
              <a:off x="476" y="2568"/>
              <a:ext cx="588" cy="590"/>
              <a:chOff x="4789" y="574"/>
              <a:chExt cx="676" cy="677"/>
            </a:xfrm>
          </p:grpSpPr>
          <p:sp>
            <p:nvSpPr>
              <p:cNvPr id="12" name="Rectangle 90"/>
              <p:cNvSpPr>
                <a:spLocks noChangeArrowheads="1"/>
              </p:cNvSpPr>
              <p:nvPr/>
            </p:nvSpPr>
            <p:spPr bwMode="auto">
              <a:xfrm>
                <a:off x="4974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91"/>
              <p:cNvSpPr>
                <a:spLocks noChangeArrowheads="1"/>
              </p:cNvSpPr>
              <p:nvPr/>
            </p:nvSpPr>
            <p:spPr bwMode="auto">
              <a:xfrm>
                <a:off x="5063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92"/>
              <p:cNvSpPr>
                <a:spLocks noChangeArrowheads="1"/>
              </p:cNvSpPr>
              <p:nvPr/>
            </p:nvSpPr>
            <p:spPr bwMode="auto">
              <a:xfrm>
                <a:off x="5152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93"/>
              <p:cNvSpPr>
                <a:spLocks noChangeArrowheads="1"/>
              </p:cNvSpPr>
              <p:nvPr/>
            </p:nvSpPr>
            <p:spPr bwMode="auto">
              <a:xfrm>
                <a:off x="5242" y="1089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94"/>
              <p:cNvSpPr>
                <a:spLocks/>
              </p:cNvSpPr>
              <p:nvPr/>
            </p:nvSpPr>
            <p:spPr bwMode="auto">
              <a:xfrm>
                <a:off x="4883" y="682"/>
                <a:ext cx="488" cy="488"/>
              </a:xfrm>
              <a:custGeom>
                <a:avLst/>
                <a:gdLst>
                  <a:gd name="T0" fmla="*/ 0 w 2440"/>
                  <a:gd name="T1" fmla="*/ 0 h 2440"/>
                  <a:gd name="T2" fmla="*/ 0 w 2440"/>
                  <a:gd name="T3" fmla="*/ 0 h 2440"/>
                  <a:gd name="T4" fmla="*/ 0 w 2440"/>
                  <a:gd name="T5" fmla="*/ 0 h 2440"/>
                  <a:gd name="T6" fmla="*/ 0 w 2440"/>
                  <a:gd name="T7" fmla="*/ 0 h 2440"/>
                  <a:gd name="T8" fmla="*/ 0 w 2440"/>
                  <a:gd name="T9" fmla="*/ 0 h 2440"/>
                  <a:gd name="T10" fmla="*/ 0 w 2440"/>
                  <a:gd name="T11" fmla="*/ 0 h 2440"/>
                  <a:gd name="T12" fmla="*/ 0 w 2440"/>
                  <a:gd name="T13" fmla="*/ 0 h 2440"/>
                  <a:gd name="T14" fmla="*/ 0 w 2440"/>
                  <a:gd name="T15" fmla="*/ 0 h 2440"/>
                  <a:gd name="T16" fmla="*/ 0 w 2440"/>
                  <a:gd name="T17" fmla="*/ 0 h 2440"/>
                  <a:gd name="T18" fmla="*/ 0 w 2440"/>
                  <a:gd name="T19" fmla="*/ 0 h 2440"/>
                  <a:gd name="T20" fmla="*/ 0 w 2440"/>
                  <a:gd name="T21" fmla="*/ 0 h 2440"/>
                  <a:gd name="T22" fmla="*/ 0 w 2440"/>
                  <a:gd name="T23" fmla="*/ 0 h 2440"/>
                  <a:gd name="T24" fmla="*/ 0 w 2440"/>
                  <a:gd name="T25" fmla="*/ 0 h 2440"/>
                  <a:gd name="T26" fmla="*/ 0 w 2440"/>
                  <a:gd name="T27" fmla="*/ 0 h 2440"/>
                  <a:gd name="T28" fmla="*/ 0 w 2440"/>
                  <a:gd name="T29" fmla="*/ 0 h 2440"/>
                  <a:gd name="T30" fmla="*/ 0 w 2440"/>
                  <a:gd name="T31" fmla="*/ 0 h 2440"/>
                  <a:gd name="T32" fmla="*/ 0 w 2440"/>
                  <a:gd name="T33" fmla="*/ 0 h 2440"/>
                  <a:gd name="T34" fmla="*/ 0 w 2440"/>
                  <a:gd name="T35" fmla="*/ 0 h 2440"/>
                  <a:gd name="T36" fmla="*/ 0 w 2440"/>
                  <a:gd name="T37" fmla="*/ 0 h 2440"/>
                  <a:gd name="T38" fmla="*/ 0 w 2440"/>
                  <a:gd name="T39" fmla="*/ 0 h 2440"/>
                  <a:gd name="T40" fmla="*/ 0 w 2440"/>
                  <a:gd name="T41" fmla="*/ 0 h 2440"/>
                  <a:gd name="T42" fmla="*/ 0 w 2440"/>
                  <a:gd name="T43" fmla="*/ 0 h 2440"/>
                  <a:gd name="T44" fmla="*/ 0 w 2440"/>
                  <a:gd name="T45" fmla="*/ 0 h 2440"/>
                  <a:gd name="T46" fmla="*/ 0 w 2440"/>
                  <a:gd name="T47" fmla="*/ 0 h 2440"/>
                  <a:gd name="T48" fmla="*/ 0 w 2440"/>
                  <a:gd name="T49" fmla="*/ 0 h 2440"/>
                  <a:gd name="T50" fmla="*/ 0 w 2440"/>
                  <a:gd name="T51" fmla="*/ 0 h 2440"/>
                  <a:gd name="T52" fmla="*/ 0 w 2440"/>
                  <a:gd name="T53" fmla="*/ 0 h 2440"/>
                  <a:gd name="T54" fmla="*/ 0 w 2440"/>
                  <a:gd name="T55" fmla="*/ 0 h 2440"/>
                  <a:gd name="T56" fmla="*/ 0 w 2440"/>
                  <a:gd name="T57" fmla="*/ 0 h 2440"/>
                  <a:gd name="T58" fmla="*/ 0 w 2440"/>
                  <a:gd name="T59" fmla="*/ 0 h 2440"/>
                  <a:gd name="T60" fmla="*/ 0 w 2440"/>
                  <a:gd name="T61" fmla="*/ 0 h 2440"/>
                  <a:gd name="T62" fmla="*/ 0 w 2440"/>
                  <a:gd name="T63" fmla="*/ 0 h 2440"/>
                  <a:gd name="T64" fmla="*/ 0 w 2440"/>
                  <a:gd name="T65" fmla="*/ 0 h 2440"/>
                  <a:gd name="T66" fmla="*/ 0 w 2440"/>
                  <a:gd name="T67" fmla="*/ 0 h 2440"/>
                  <a:gd name="T68" fmla="*/ 0 w 2440"/>
                  <a:gd name="T69" fmla="*/ 0 h 2440"/>
                  <a:gd name="T70" fmla="*/ 0 w 2440"/>
                  <a:gd name="T71" fmla="*/ 0 h 2440"/>
                  <a:gd name="T72" fmla="*/ 0 w 2440"/>
                  <a:gd name="T73" fmla="*/ 0 h 2440"/>
                  <a:gd name="T74" fmla="*/ 0 w 2440"/>
                  <a:gd name="T75" fmla="*/ 0 h 2440"/>
                  <a:gd name="T76" fmla="*/ 0 w 2440"/>
                  <a:gd name="T77" fmla="*/ 0 h 2440"/>
                  <a:gd name="T78" fmla="*/ 0 w 2440"/>
                  <a:gd name="T79" fmla="*/ 0 h 2440"/>
                  <a:gd name="T80" fmla="*/ 0 w 2440"/>
                  <a:gd name="T81" fmla="*/ 0 h 2440"/>
                  <a:gd name="T82" fmla="*/ 0 w 2440"/>
                  <a:gd name="T83" fmla="*/ 0 h 2440"/>
                  <a:gd name="T84" fmla="*/ 0 w 2440"/>
                  <a:gd name="T85" fmla="*/ 0 h 2440"/>
                  <a:gd name="T86" fmla="*/ 0 w 2440"/>
                  <a:gd name="T87" fmla="*/ 0 h 2440"/>
                  <a:gd name="T88" fmla="*/ 0 w 2440"/>
                  <a:gd name="T89" fmla="*/ 0 h 2440"/>
                  <a:gd name="T90" fmla="*/ 0 w 2440"/>
                  <a:gd name="T91" fmla="*/ 0 h 2440"/>
                  <a:gd name="T92" fmla="*/ 0 w 2440"/>
                  <a:gd name="T93" fmla="*/ 0 h 2440"/>
                  <a:gd name="T94" fmla="*/ 0 w 2440"/>
                  <a:gd name="T95" fmla="*/ 0 h 2440"/>
                  <a:gd name="T96" fmla="*/ 0 w 2440"/>
                  <a:gd name="T97" fmla="*/ 0 h 2440"/>
                  <a:gd name="T98" fmla="*/ 0 w 2440"/>
                  <a:gd name="T99" fmla="*/ 0 h 2440"/>
                  <a:gd name="T100" fmla="*/ 0 w 2440"/>
                  <a:gd name="T101" fmla="*/ 0 h 2440"/>
                  <a:gd name="T102" fmla="*/ 0 w 2440"/>
                  <a:gd name="T103" fmla="*/ 0 h 2440"/>
                  <a:gd name="T104" fmla="*/ 0 w 2440"/>
                  <a:gd name="T105" fmla="*/ 0 h 2440"/>
                  <a:gd name="T106" fmla="*/ 0 w 2440"/>
                  <a:gd name="T107" fmla="*/ 0 h 2440"/>
                  <a:gd name="T108" fmla="*/ 0 w 2440"/>
                  <a:gd name="T109" fmla="*/ 0 h 2440"/>
                  <a:gd name="T110" fmla="*/ 0 w 2440"/>
                  <a:gd name="T111" fmla="*/ 0 h 2440"/>
                  <a:gd name="T112" fmla="*/ 0 w 2440"/>
                  <a:gd name="T113" fmla="*/ 0 h 244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40"/>
                  <a:gd name="T172" fmla="*/ 0 h 2440"/>
                  <a:gd name="T173" fmla="*/ 2440 w 2440"/>
                  <a:gd name="T174" fmla="*/ 2440 h 244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40" h="2440">
                    <a:moveTo>
                      <a:pt x="389" y="0"/>
                    </a:moveTo>
                    <a:lnTo>
                      <a:pt x="2051" y="0"/>
                    </a:lnTo>
                    <a:lnTo>
                      <a:pt x="2100" y="3"/>
                    </a:lnTo>
                    <a:lnTo>
                      <a:pt x="2146" y="13"/>
                    </a:lnTo>
                    <a:lnTo>
                      <a:pt x="2191" y="26"/>
                    </a:lnTo>
                    <a:lnTo>
                      <a:pt x="2233" y="46"/>
                    </a:lnTo>
                    <a:lnTo>
                      <a:pt x="2273" y="70"/>
                    </a:lnTo>
                    <a:lnTo>
                      <a:pt x="2309" y="99"/>
                    </a:lnTo>
                    <a:lnTo>
                      <a:pt x="2341" y="131"/>
                    </a:lnTo>
                    <a:lnTo>
                      <a:pt x="2370" y="167"/>
                    </a:lnTo>
                    <a:lnTo>
                      <a:pt x="2394" y="207"/>
                    </a:lnTo>
                    <a:lnTo>
                      <a:pt x="2414" y="249"/>
                    </a:lnTo>
                    <a:lnTo>
                      <a:pt x="2427" y="294"/>
                    </a:lnTo>
                    <a:lnTo>
                      <a:pt x="2437" y="340"/>
                    </a:lnTo>
                    <a:lnTo>
                      <a:pt x="2440" y="389"/>
                    </a:lnTo>
                    <a:lnTo>
                      <a:pt x="2440" y="2051"/>
                    </a:lnTo>
                    <a:lnTo>
                      <a:pt x="2437" y="2100"/>
                    </a:lnTo>
                    <a:lnTo>
                      <a:pt x="2427" y="2147"/>
                    </a:lnTo>
                    <a:lnTo>
                      <a:pt x="2414" y="2191"/>
                    </a:lnTo>
                    <a:lnTo>
                      <a:pt x="2394" y="2234"/>
                    </a:lnTo>
                    <a:lnTo>
                      <a:pt x="2370" y="2273"/>
                    </a:lnTo>
                    <a:lnTo>
                      <a:pt x="2341" y="2309"/>
                    </a:lnTo>
                    <a:lnTo>
                      <a:pt x="2309" y="2341"/>
                    </a:lnTo>
                    <a:lnTo>
                      <a:pt x="2273" y="2370"/>
                    </a:lnTo>
                    <a:lnTo>
                      <a:pt x="2233" y="2394"/>
                    </a:lnTo>
                    <a:lnTo>
                      <a:pt x="2191" y="2414"/>
                    </a:lnTo>
                    <a:lnTo>
                      <a:pt x="2146" y="2427"/>
                    </a:lnTo>
                    <a:lnTo>
                      <a:pt x="2100" y="2437"/>
                    </a:lnTo>
                    <a:lnTo>
                      <a:pt x="2051" y="2440"/>
                    </a:lnTo>
                    <a:lnTo>
                      <a:pt x="389" y="2440"/>
                    </a:lnTo>
                    <a:lnTo>
                      <a:pt x="340" y="2437"/>
                    </a:lnTo>
                    <a:lnTo>
                      <a:pt x="293" y="2427"/>
                    </a:lnTo>
                    <a:lnTo>
                      <a:pt x="249" y="2414"/>
                    </a:lnTo>
                    <a:lnTo>
                      <a:pt x="206" y="2394"/>
                    </a:lnTo>
                    <a:lnTo>
                      <a:pt x="167" y="2370"/>
                    </a:lnTo>
                    <a:lnTo>
                      <a:pt x="131" y="2341"/>
                    </a:lnTo>
                    <a:lnTo>
                      <a:pt x="99" y="2309"/>
                    </a:lnTo>
                    <a:lnTo>
                      <a:pt x="70" y="2273"/>
                    </a:lnTo>
                    <a:lnTo>
                      <a:pt x="46" y="2234"/>
                    </a:lnTo>
                    <a:lnTo>
                      <a:pt x="26" y="2191"/>
                    </a:lnTo>
                    <a:lnTo>
                      <a:pt x="13" y="2147"/>
                    </a:lnTo>
                    <a:lnTo>
                      <a:pt x="3" y="2100"/>
                    </a:lnTo>
                    <a:lnTo>
                      <a:pt x="0" y="2051"/>
                    </a:lnTo>
                    <a:lnTo>
                      <a:pt x="0" y="389"/>
                    </a:lnTo>
                    <a:lnTo>
                      <a:pt x="3" y="340"/>
                    </a:lnTo>
                    <a:lnTo>
                      <a:pt x="13" y="294"/>
                    </a:lnTo>
                    <a:lnTo>
                      <a:pt x="26" y="249"/>
                    </a:lnTo>
                    <a:lnTo>
                      <a:pt x="46" y="207"/>
                    </a:lnTo>
                    <a:lnTo>
                      <a:pt x="70" y="167"/>
                    </a:lnTo>
                    <a:lnTo>
                      <a:pt x="99" y="131"/>
                    </a:lnTo>
                    <a:lnTo>
                      <a:pt x="131" y="99"/>
                    </a:lnTo>
                    <a:lnTo>
                      <a:pt x="167" y="70"/>
                    </a:lnTo>
                    <a:lnTo>
                      <a:pt x="206" y="46"/>
                    </a:lnTo>
                    <a:lnTo>
                      <a:pt x="249" y="26"/>
                    </a:lnTo>
                    <a:lnTo>
                      <a:pt x="293" y="13"/>
                    </a:lnTo>
                    <a:lnTo>
                      <a:pt x="340" y="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0A23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95"/>
              <p:cNvSpPr>
                <a:spLocks noChangeArrowheads="1"/>
              </p:cNvSpPr>
              <p:nvPr/>
            </p:nvSpPr>
            <p:spPr bwMode="auto">
              <a:xfrm>
                <a:off x="4974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96"/>
              <p:cNvSpPr>
                <a:spLocks noChangeArrowheads="1"/>
              </p:cNvSpPr>
              <p:nvPr/>
            </p:nvSpPr>
            <p:spPr bwMode="auto">
              <a:xfrm>
                <a:off x="5063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97"/>
              <p:cNvSpPr>
                <a:spLocks noChangeArrowheads="1"/>
              </p:cNvSpPr>
              <p:nvPr/>
            </p:nvSpPr>
            <p:spPr bwMode="auto">
              <a:xfrm>
                <a:off x="5152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98"/>
              <p:cNvSpPr>
                <a:spLocks noChangeArrowheads="1"/>
              </p:cNvSpPr>
              <p:nvPr/>
            </p:nvSpPr>
            <p:spPr bwMode="auto">
              <a:xfrm>
                <a:off x="5242" y="574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99"/>
              <p:cNvSpPr>
                <a:spLocks noChangeArrowheads="1"/>
              </p:cNvSpPr>
              <p:nvPr/>
            </p:nvSpPr>
            <p:spPr bwMode="auto">
              <a:xfrm>
                <a:off x="5303" y="760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100"/>
              <p:cNvSpPr>
                <a:spLocks noChangeArrowheads="1"/>
              </p:cNvSpPr>
              <p:nvPr/>
            </p:nvSpPr>
            <p:spPr bwMode="auto">
              <a:xfrm>
                <a:off x="5303" y="849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101"/>
              <p:cNvSpPr>
                <a:spLocks noChangeArrowheads="1"/>
              </p:cNvSpPr>
              <p:nvPr/>
            </p:nvSpPr>
            <p:spPr bwMode="auto">
              <a:xfrm>
                <a:off x="5303" y="938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102"/>
              <p:cNvSpPr>
                <a:spLocks noChangeArrowheads="1"/>
              </p:cNvSpPr>
              <p:nvPr/>
            </p:nvSpPr>
            <p:spPr bwMode="auto">
              <a:xfrm>
                <a:off x="5303" y="1028"/>
                <a:ext cx="162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103"/>
              <p:cNvSpPr>
                <a:spLocks noChangeArrowheads="1"/>
              </p:cNvSpPr>
              <p:nvPr/>
            </p:nvSpPr>
            <p:spPr bwMode="auto">
              <a:xfrm>
                <a:off x="4789" y="760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104"/>
              <p:cNvSpPr>
                <a:spLocks noChangeArrowheads="1"/>
              </p:cNvSpPr>
              <p:nvPr/>
            </p:nvSpPr>
            <p:spPr bwMode="auto">
              <a:xfrm>
                <a:off x="4789" y="849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105"/>
              <p:cNvSpPr>
                <a:spLocks noChangeArrowheads="1"/>
              </p:cNvSpPr>
              <p:nvPr/>
            </p:nvSpPr>
            <p:spPr bwMode="auto">
              <a:xfrm>
                <a:off x="4789" y="938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106"/>
              <p:cNvSpPr>
                <a:spLocks noChangeArrowheads="1"/>
              </p:cNvSpPr>
              <p:nvPr/>
            </p:nvSpPr>
            <p:spPr bwMode="auto">
              <a:xfrm>
                <a:off x="4789" y="1028"/>
                <a:ext cx="161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9" name="Line 48"/>
          <p:cNvSpPr>
            <a:spLocks noChangeShapeType="1"/>
          </p:cNvSpPr>
          <p:nvPr/>
        </p:nvSpPr>
        <p:spPr bwMode="auto">
          <a:xfrm>
            <a:off x="4356100" y="1773238"/>
            <a:ext cx="0" cy="4248150"/>
          </a:xfrm>
          <a:prstGeom prst="line">
            <a:avLst/>
          </a:prstGeom>
          <a:noFill/>
          <a:ln w="28575">
            <a:solidFill>
              <a:srgbClr val="99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1476375" y="4581525"/>
            <a:ext cx="1223963" cy="1223963"/>
            <a:chOff x="286" y="2387"/>
            <a:chExt cx="953" cy="953"/>
          </a:xfrm>
        </p:grpSpPr>
        <p:sp>
          <p:nvSpPr>
            <p:cNvPr id="31" name="Oval 51"/>
            <p:cNvSpPr>
              <a:spLocks noChangeArrowheads="1"/>
            </p:cNvSpPr>
            <p:nvPr/>
          </p:nvSpPr>
          <p:spPr bwMode="auto">
            <a:xfrm>
              <a:off x="286" y="2387"/>
              <a:ext cx="953" cy="953"/>
            </a:xfrm>
            <a:prstGeom prst="ellipse">
              <a:avLst/>
            </a:prstGeom>
            <a:solidFill>
              <a:srgbClr val="738CF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" name="Group 89"/>
            <p:cNvGrpSpPr>
              <a:grpSpLocks/>
            </p:cNvGrpSpPr>
            <p:nvPr/>
          </p:nvGrpSpPr>
          <p:grpSpPr bwMode="auto">
            <a:xfrm>
              <a:off x="476" y="2568"/>
              <a:ext cx="588" cy="590"/>
              <a:chOff x="4789" y="574"/>
              <a:chExt cx="676" cy="677"/>
            </a:xfrm>
          </p:grpSpPr>
          <p:sp>
            <p:nvSpPr>
              <p:cNvPr id="33" name="Rectangle 90"/>
              <p:cNvSpPr>
                <a:spLocks noChangeArrowheads="1"/>
              </p:cNvSpPr>
              <p:nvPr/>
            </p:nvSpPr>
            <p:spPr bwMode="auto">
              <a:xfrm>
                <a:off x="4974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91"/>
              <p:cNvSpPr>
                <a:spLocks noChangeArrowheads="1"/>
              </p:cNvSpPr>
              <p:nvPr/>
            </p:nvSpPr>
            <p:spPr bwMode="auto">
              <a:xfrm>
                <a:off x="5063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Rectangle 92"/>
              <p:cNvSpPr>
                <a:spLocks noChangeArrowheads="1"/>
              </p:cNvSpPr>
              <p:nvPr/>
            </p:nvSpPr>
            <p:spPr bwMode="auto">
              <a:xfrm>
                <a:off x="5152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93"/>
              <p:cNvSpPr>
                <a:spLocks noChangeArrowheads="1"/>
              </p:cNvSpPr>
              <p:nvPr/>
            </p:nvSpPr>
            <p:spPr bwMode="auto">
              <a:xfrm>
                <a:off x="5242" y="1089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94"/>
              <p:cNvSpPr>
                <a:spLocks/>
              </p:cNvSpPr>
              <p:nvPr/>
            </p:nvSpPr>
            <p:spPr bwMode="auto">
              <a:xfrm>
                <a:off x="4883" y="682"/>
                <a:ext cx="488" cy="488"/>
              </a:xfrm>
              <a:custGeom>
                <a:avLst/>
                <a:gdLst>
                  <a:gd name="T0" fmla="*/ 0 w 2440"/>
                  <a:gd name="T1" fmla="*/ 0 h 2440"/>
                  <a:gd name="T2" fmla="*/ 0 w 2440"/>
                  <a:gd name="T3" fmla="*/ 0 h 2440"/>
                  <a:gd name="T4" fmla="*/ 0 w 2440"/>
                  <a:gd name="T5" fmla="*/ 0 h 2440"/>
                  <a:gd name="T6" fmla="*/ 0 w 2440"/>
                  <a:gd name="T7" fmla="*/ 0 h 2440"/>
                  <a:gd name="T8" fmla="*/ 0 w 2440"/>
                  <a:gd name="T9" fmla="*/ 0 h 2440"/>
                  <a:gd name="T10" fmla="*/ 0 w 2440"/>
                  <a:gd name="T11" fmla="*/ 0 h 2440"/>
                  <a:gd name="T12" fmla="*/ 0 w 2440"/>
                  <a:gd name="T13" fmla="*/ 0 h 2440"/>
                  <a:gd name="T14" fmla="*/ 0 w 2440"/>
                  <a:gd name="T15" fmla="*/ 0 h 2440"/>
                  <a:gd name="T16" fmla="*/ 0 w 2440"/>
                  <a:gd name="T17" fmla="*/ 0 h 2440"/>
                  <a:gd name="T18" fmla="*/ 0 w 2440"/>
                  <a:gd name="T19" fmla="*/ 0 h 2440"/>
                  <a:gd name="T20" fmla="*/ 0 w 2440"/>
                  <a:gd name="T21" fmla="*/ 0 h 2440"/>
                  <a:gd name="T22" fmla="*/ 0 w 2440"/>
                  <a:gd name="T23" fmla="*/ 0 h 2440"/>
                  <a:gd name="T24" fmla="*/ 0 w 2440"/>
                  <a:gd name="T25" fmla="*/ 0 h 2440"/>
                  <a:gd name="T26" fmla="*/ 0 w 2440"/>
                  <a:gd name="T27" fmla="*/ 0 h 2440"/>
                  <a:gd name="T28" fmla="*/ 0 w 2440"/>
                  <a:gd name="T29" fmla="*/ 0 h 2440"/>
                  <a:gd name="T30" fmla="*/ 0 w 2440"/>
                  <a:gd name="T31" fmla="*/ 0 h 2440"/>
                  <a:gd name="T32" fmla="*/ 0 w 2440"/>
                  <a:gd name="T33" fmla="*/ 0 h 2440"/>
                  <a:gd name="T34" fmla="*/ 0 w 2440"/>
                  <a:gd name="T35" fmla="*/ 0 h 2440"/>
                  <a:gd name="T36" fmla="*/ 0 w 2440"/>
                  <a:gd name="T37" fmla="*/ 0 h 2440"/>
                  <a:gd name="T38" fmla="*/ 0 w 2440"/>
                  <a:gd name="T39" fmla="*/ 0 h 2440"/>
                  <a:gd name="T40" fmla="*/ 0 w 2440"/>
                  <a:gd name="T41" fmla="*/ 0 h 2440"/>
                  <a:gd name="T42" fmla="*/ 0 w 2440"/>
                  <a:gd name="T43" fmla="*/ 0 h 2440"/>
                  <a:gd name="T44" fmla="*/ 0 w 2440"/>
                  <a:gd name="T45" fmla="*/ 0 h 2440"/>
                  <a:gd name="T46" fmla="*/ 0 w 2440"/>
                  <a:gd name="T47" fmla="*/ 0 h 2440"/>
                  <a:gd name="T48" fmla="*/ 0 w 2440"/>
                  <a:gd name="T49" fmla="*/ 0 h 2440"/>
                  <a:gd name="T50" fmla="*/ 0 w 2440"/>
                  <a:gd name="T51" fmla="*/ 0 h 2440"/>
                  <a:gd name="T52" fmla="*/ 0 w 2440"/>
                  <a:gd name="T53" fmla="*/ 0 h 2440"/>
                  <a:gd name="T54" fmla="*/ 0 w 2440"/>
                  <a:gd name="T55" fmla="*/ 0 h 2440"/>
                  <a:gd name="T56" fmla="*/ 0 w 2440"/>
                  <a:gd name="T57" fmla="*/ 0 h 2440"/>
                  <a:gd name="T58" fmla="*/ 0 w 2440"/>
                  <a:gd name="T59" fmla="*/ 0 h 2440"/>
                  <a:gd name="T60" fmla="*/ 0 w 2440"/>
                  <a:gd name="T61" fmla="*/ 0 h 2440"/>
                  <a:gd name="T62" fmla="*/ 0 w 2440"/>
                  <a:gd name="T63" fmla="*/ 0 h 2440"/>
                  <a:gd name="T64" fmla="*/ 0 w 2440"/>
                  <a:gd name="T65" fmla="*/ 0 h 2440"/>
                  <a:gd name="T66" fmla="*/ 0 w 2440"/>
                  <a:gd name="T67" fmla="*/ 0 h 2440"/>
                  <a:gd name="T68" fmla="*/ 0 w 2440"/>
                  <a:gd name="T69" fmla="*/ 0 h 2440"/>
                  <a:gd name="T70" fmla="*/ 0 w 2440"/>
                  <a:gd name="T71" fmla="*/ 0 h 2440"/>
                  <a:gd name="T72" fmla="*/ 0 w 2440"/>
                  <a:gd name="T73" fmla="*/ 0 h 2440"/>
                  <a:gd name="T74" fmla="*/ 0 w 2440"/>
                  <a:gd name="T75" fmla="*/ 0 h 2440"/>
                  <a:gd name="T76" fmla="*/ 0 w 2440"/>
                  <a:gd name="T77" fmla="*/ 0 h 2440"/>
                  <a:gd name="T78" fmla="*/ 0 w 2440"/>
                  <a:gd name="T79" fmla="*/ 0 h 2440"/>
                  <a:gd name="T80" fmla="*/ 0 w 2440"/>
                  <a:gd name="T81" fmla="*/ 0 h 2440"/>
                  <a:gd name="T82" fmla="*/ 0 w 2440"/>
                  <a:gd name="T83" fmla="*/ 0 h 2440"/>
                  <a:gd name="T84" fmla="*/ 0 w 2440"/>
                  <a:gd name="T85" fmla="*/ 0 h 2440"/>
                  <a:gd name="T86" fmla="*/ 0 w 2440"/>
                  <a:gd name="T87" fmla="*/ 0 h 2440"/>
                  <a:gd name="T88" fmla="*/ 0 w 2440"/>
                  <a:gd name="T89" fmla="*/ 0 h 2440"/>
                  <a:gd name="T90" fmla="*/ 0 w 2440"/>
                  <a:gd name="T91" fmla="*/ 0 h 2440"/>
                  <a:gd name="T92" fmla="*/ 0 w 2440"/>
                  <a:gd name="T93" fmla="*/ 0 h 2440"/>
                  <a:gd name="T94" fmla="*/ 0 w 2440"/>
                  <a:gd name="T95" fmla="*/ 0 h 2440"/>
                  <a:gd name="T96" fmla="*/ 0 w 2440"/>
                  <a:gd name="T97" fmla="*/ 0 h 2440"/>
                  <a:gd name="T98" fmla="*/ 0 w 2440"/>
                  <a:gd name="T99" fmla="*/ 0 h 2440"/>
                  <a:gd name="T100" fmla="*/ 0 w 2440"/>
                  <a:gd name="T101" fmla="*/ 0 h 2440"/>
                  <a:gd name="T102" fmla="*/ 0 w 2440"/>
                  <a:gd name="T103" fmla="*/ 0 h 2440"/>
                  <a:gd name="T104" fmla="*/ 0 w 2440"/>
                  <a:gd name="T105" fmla="*/ 0 h 2440"/>
                  <a:gd name="T106" fmla="*/ 0 w 2440"/>
                  <a:gd name="T107" fmla="*/ 0 h 2440"/>
                  <a:gd name="T108" fmla="*/ 0 w 2440"/>
                  <a:gd name="T109" fmla="*/ 0 h 2440"/>
                  <a:gd name="T110" fmla="*/ 0 w 2440"/>
                  <a:gd name="T111" fmla="*/ 0 h 2440"/>
                  <a:gd name="T112" fmla="*/ 0 w 2440"/>
                  <a:gd name="T113" fmla="*/ 0 h 244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40"/>
                  <a:gd name="T172" fmla="*/ 0 h 2440"/>
                  <a:gd name="T173" fmla="*/ 2440 w 2440"/>
                  <a:gd name="T174" fmla="*/ 2440 h 244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40" h="2440">
                    <a:moveTo>
                      <a:pt x="389" y="0"/>
                    </a:moveTo>
                    <a:lnTo>
                      <a:pt x="2051" y="0"/>
                    </a:lnTo>
                    <a:lnTo>
                      <a:pt x="2100" y="3"/>
                    </a:lnTo>
                    <a:lnTo>
                      <a:pt x="2146" y="13"/>
                    </a:lnTo>
                    <a:lnTo>
                      <a:pt x="2191" y="26"/>
                    </a:lnTo>
                    <a:lnTo>
                      <a:pt x="2233" y="46"/>
                    </a:lnTo>
                    <a:lnTo>
                      <a:pt x="2273" y="70"/>
                    </a:lnTo>
                    <a:lnTo>
                      <a:pt x="2309" y="99"/>
                    </a:lnTo>
                    <a:lnTo>
                      <a:pt x="2341" y="131"/>
                    </a:lnTo>
                    <a:lnTo>
                      <a:pt x="2370" y="167"/>
                    </a:lnTo>
                    <a:lnTo>
                      <a:pt x="2394" y="207"/>
                    </a:lnTo>
                    <a:lnTo>
                      <a:pt x="2414" y="249"/>
                    </a:lnTo>
                    <a:lnTo>
                      <a:pt x="2427" y="294"/>
                    </a:lnTo>
                    <a:lnTo>
                      <a:pt x="2437" y="340"/>
                    </a:lnTo>
                    <a:lnTo>
                      <a:pt x="2440" y="389"/>
                    </a:lnTo>
                    <a:lnTo>
                      <a:pt x="2440" y="2051"/>
                    </a:lnTo>
                    <a:lnTo>
                      <a:pt x="2437" y="2100"/>
                    </a:lnTo>
                    <a:lnTo>
                      <a:pt x="2427" y="2147"/>
                    </a:lnTo>
                    <a:lnTo>
                      <a:pt x="2414" y="2191"/>
                    </a:lnTo>
                    <a:lnTo>
                      <a:pt x="2394" y="2234"/>
                    </a:lnTo>
                    <a:lnTo>
                      <a:pt x="2370" y="2273"/>
                    </a:lnTo>
                    <a:lnTo>
                      <a:pt x="2341" y="2309"/>
                    </a:lnTo>
                    <a:lnTo>
                      <a:pt x="2309" y="2341"/>
                    </a:lnTo>
                    <a:lnTo>
                      <a:pt x="2273" y="2370"/>
                    </a:lnTo>
                    <a:lnTo>
                      <a:pt x="2233" y="2394"/>
                    </a:lnTo>
                    <a:lnTo>
                      <a:pt x="2191" y="2414"/>
                    </a:lnTo>
                    <a:lnTo>
                      <a:pt x="2146" y="2427"/>
                    </a:lnTo>
                    <a:lnTo>
                      <a:pt x="2100" y="2437"/>
                    </a:lnTo>
                    <a:lnTo>
                      <a:pt x="2051" y="2440"/>
                    </a:lnTo>
                    <a:lnTo>
                      <a:pt x="389" y="2440"/>
                    </a:lnTo>
                    <a:lnTo>
                      <a:pt x="340" y="2437"/>
                    </a:lnTo>
                    <a:lnTo>
                      <a:pt x="293" y="2427"/>
                    </a:lnTo>
                    <a:lnTo>
                      <a:pt x="249" y="2414"/>
                    </a:lnTo>
                    <a:lnTo>
                      <a:pt x="206" y="2394"/>
                    </a:lnTo>
                    <a:lnTo>
                      <a:pt x="167" y="2370"/>
                    </a:lnTo>
                    <a:lnTo>
                      <a:pt x="131" y="2341"/>
                    </a:lnTo>
                    <a:lnTo>
                      <a:pt x="99" y="2309"/>
                    </a:lnTo>
                    <a:lnTo>
                      <a:pt x="70" y="2273"/>
                    </a:lnTo>
                    <a:lnTo>
                      <a:pt x="46" y="2234"/>
                    </a:lnTo>
                    <a:lnTo>
                      <a:pt x="26" y="2191"/>
                    </a:lnTo>
                    <a:lnTo>
                      <a:pt x="13" y="2147"/>
                    </a:lnTo>
                    <a:lnTo>
                      <a:pt x="3" y="2100"/>
                    </a:lnTo>
                    <a:lnTo>
                      <a:pt x="0" y="2051"/>
                    </a:lnTo>
                    <a:lnTo>
                      <a:pt x="0" y="389"/>
                    </a:lnTo>
                    <a:lnTo>
                      <a:pt x="3" y="340"/>
                    </a:lnTo>
                    <a:lnTo>
                      <a:pt x="13" y="294"/>
                    </a:lnTo>
                    <a:lnTo>
                      <a:pt x="26" y="249"/>
                    </a:lnTo>
                    <a:lnTo>
                      <a:pt x="46" y="207"/>
                    </a:lnTo>
                    <a:lnTo>
                      <a:pt x="70" y="167"/>
                    </a:lnTo>
                    <a:lnTo>
                      <a:pt x="99" y="131"/>
                    </a:lnTo>
                    <a:lnTo>
                      <a:pt x="131" y="99"/>
                    </a:lnTo>
                    <a:lnTo>
                      <a:pt x="167" y="70"/>
                    </a:lnTo>
                    <a:lnTo>
                      <a:pt x="206" y="46"/>
                    </a:lnTo>
                    <a:lnTo>
                      <a:pt x="249" y="26"/>
                    </a:lnTo>
                    <a:lnTo>
                      <a:pt x="293" y="13"/>
                    </a:lnTo>
                    <a:lnTo>
                      <a:pt x="340" y="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0A23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95"/>
              <p:cNvSpPr>
                <a:spLocks noChangeArrowheads="1"/>
              </p:cNvSpPr>
              <p:nvPr/>
            </p:nvSpPr>
            <p:spPr bwMode="auto">
              <a:xfrm>
                <a:off x="4974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96"/>
              <p:cNvSpPr>
                <a:spLocks noChangeArrowheads="1"/>
              </p:cNvSpPr>
              <p:nvPr/>
            </p:nvSpPr>
            <p:spPr bwMode="auto">
              <a:xfrm>
                <a:off x="5063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97"/>
              <p:cNvSpPr>
                <a:spLocks noChangeArrowheads="1"/>
              </p:cNvSpPr>
              <p:nvPr/>
            </p:nvSpPr>
            <p:spPr bwMode="auto">
              <a:xfrm>
                <a:off x="5152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98"/>
              <p:cNvSpPr>
                <a:spLocks noChangeArrowheads="1"/>
              </p:cNvSpPr>
              <p:nvPr/>
            </p:nvSpPr>
            <p:spPr bwMode="auto">
              <a:xfrm>
                <a:off x="5242" y="574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99"/>
              <p:cNvSpPr>
                <a:spLocks noChangeArrowheads="1"/>
              </p:cNvSpPr>
              <p:nvPr/>
            </p:nvSpPr>
            <p:spPr bwMode="auto">
              <a:xfrm>
                <a:off x="5303" y="760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100"/>
              <p:cNvSpPr>
                <a:spLocks noChangeArrowheads="1"/>
              </p:cNvSpPr>
              <p:nvPr/>
            </p:nvSpPr>
            <p:spPr bwMode="auto">
              <a:xfrm>
                <a:off x="5303" y="849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Rectangle 101"/>
              <p:cNvSpPr>
                <a:spLocks noChangeArrowheads="1"/>
              </p:cNvSpPr>
              <p:nvPr/>
            </p:nvSpPr>
            <p:spPr bwMode="auto">
              <a:xfrm>
                <a:off x="5303" y="938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102"/>
              <p:cNvSpPr>
                <a:spLocks noChangeArrowheads="1"/>
              </p:cNvSpPr>
              <p:nvPr/>
            </p:nvSpPr>
            <p:spPr bwMode="auto">
              <a:xfrm>
                <a:off x="5303" y="1028"/>
                <a:ext cx="162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103"/>
              <p:cNvSpPr>
                <a:spLocks noChangeArrowheads="1"/>
              </p:cNvSpPr>
              <p:nvPr/>
            </p:nvSpPr>
            <p:spPr bwMode="auto">
              <a:xfrm>
                <a:off x="4789" y="760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/>
            </p:nvSpPr>
            <p:spPr bwMode="auto">
              <a:xfrm>
                <a:off x="4789" y="849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/>
            </p:nvSpPr>
            <p:spPr bwMode="auto">
              <a:xfrm>
                <a:off x="4789" y="938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/>
            </p:nvSpPr>
            <p:spPr bwMode="auto">
              <a:xfrm>
                <a:off x="4789" y="1028"/>
                <a:ext cx="161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" name="Group 70"/>
          <p:cNvGrpSpPr>
            <a:grpSpLocks/>
          </p:cNvGrpSpPr>
          <p:nvPr/>
        </p:nvGrpSpPr>
        <p:grpSpPr bwMode="auto">
          <a:xfrm>
            <a:off x="468313" y="5300663"/>
            <a:ext cx="792162" cy="792162"/>
            <a:chOff x="286" y="2387"/>
            <a:chExt cx="953" cy="953"/>
          </a:xfrm>
        </p:grpSpPr>
        <p:sp>
          <p:nvSpPr>
            <p:cNvPr id="51" name="Oval 71"/>
            <p:cNvSpPr>
              <a:spLocks noChangeArrowheads="1"/>
            </p:cNvSpPr>
            <p:nvPr/>
          </p:nvSpPr>
          <p:spPr bwMode="auto">
            <a:xfrm>
              <a:off x="286" y="2387"/>
              <a:ext cx="953" cy="953"/>
            </a:xfrm>
            <a:prstGeom prst="ellipse">
              <a:avLst/>
            </a:prstGeom>
            <a:solidFill>
              <a:srgbClr val="738CF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2" name="Group 89"/>
            <p:cNvGrpSpPr>
              <a:grpSpLocks/>
            </p:cNvGrpSpPr>
            <p:nvPr/>
          </p:nvGrpSpPr>
          <p:grpSpPr bwMode="auto">
            <a:xfrm>
              <a:off x="476" y="2568"/>
              <a:ext cx="588" cy="590"/>
              <a:chOff x="4789" y="574"/>
              <a:chExt cx="676" cy="677"/>
            </a:xfrm>
          </p:grpSpPr>
          <p:sp>
            <p:nvSpPr>
              <p:cNvPr id="53" name="Rectangle 90"/>
              <p:cNvSpPr>
                <a:spLocks noChangeArrowheads="1"/>
              </p:cNvSpPr>
              <p:nvPr/>
            </p:nvSpPr>
            <p:spPr bwMode="auto">
              <a:xfrm>
                <a:off x="4974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91"/>
              <p:cNvSpPr>
                <a:spLocks noChangeArrowheads="1"/>
              </p:cNvSpPr>
              <p:nvPr/>
            </p:nvSpPr>
            <p:spPr bwMode="auto">
              <a:xfrm>
                <a:off x="5063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92"/>
              <p:cNvSpPr>
                <a:spLocks noChangeArrowheads="1"/>
              </p:cNvSpPr>
              <p:nvPr/>
            </p:nvSpPr>
            <p:spPr bwMode="auto">
              <a:xfrm>
                <a:off x="5152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93"/>
              <p:cNvSpPr>
                <a:spLocks noChangeArrowheads="1"/>
              </p:cNvSpPr>
              <p:nvPr/>
            </p:nvSpPr>
            <p:spPr bwMode="auto">
              <a:xfrm>
                <a:off x="5242" y="1089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94"/>
              <p:cNvSpPr>
                <a:spLocks/>
              </p:cNvSpPr>
              <p:nvPr/>
            </p:nvSpPr>
            <p:spPr bwMode="auto">
              <a:xfrm>
                <a:off x="4883" y="682"/>
                <a:ext cx="488" cy="488"/>
              </a:xfrm>
              <a:custGeom>
                <a:avLst/>
                <a:gdLst>
                  <a:gd name="T0" fmla="*/ 0 w 2440"/>
                  <a:gd name="T1" fmla="*/ 0 h 2440"/>
                  <a:gd name="T2" fmla="*/ 0 w 2440"/>
                  <a:gd name="T3" fmla="*/ 0 h 2440"/>
                  <a:gd name="T4" fmla="*/ 0 w 2440"/>
                  <a:gd name="T5" fmla="*/ 0 h 2440"/>
                  <a:gd name="T6" fmla="*/ 0 w 2440"/>
                  <a:gd name="T7" fmla="*/ 0 h 2440"/>
                  <a:gd name="T8" fmla="*/ 0 w 2440"/>
                  <a:gd name="T9" fmla="*/ 0 h 2440"/>
                  <a:gd name="T10" fmla="*/ 0 w 2440"/>
                  <a:gd name="T11" fmla="*/ 0 h 2440"/>
                  <a:gd name="T12" fmla="*/ 0 w 2440"/>
                  <a:gd name="T13" fmla="*/ 0 h 2440"/>
                  <a:gd name="T14" fmla="*/ 0 w 2440"/>
                  <a:gd name="T15" fmla="*/ 0 h 2440"/>
                  <a:gd name="T16" fmla="*/ 0 w 2440"/>
                  <a:gd name="T17" fmla="*/ 0 h 2440"/>
                  <a:gd name="T18" fmla="*/ 0 w 2440"/>
                  <a:gd name="T19" fmla="*/ 0 h 2440"/>
                  <a:gd name="T20" fmla="*/ 0 w 2440"/>
                  <a:gd name="T21" fmla="*/ 0 h 2440"/>
                  <a:gd name="T22" fmla="*/ 0 w 2440"/>
                  <a:gd name="T23" fmla="*/ 0 h 2440"/>
                  <a:gd name="T24" fmla="*/ 0 w 2440"/>
                  <a:gd name="T25" fmla="*/ 0 h 2440"/>
                  <a:gd name="T26" fmla="*/ 0 w 2440"/>
                  <a:gd name="T27" fmla="*/ 0 h 2440"/>
                  <a:gd name="T28" fmla="*/ 0 w 2440"/>
                  <a:gd name="T29" fmla="*/ 0 h 2440"/>
                  <a:gd name="T30" fmla="*/ 0 w 2440"/>
                  <a:gd name="T31" fmla="*/ 0 h 2440"/>
                  <a:gd name="T32" fmla="*/ 0 w 2440"/>
                  <a:gd name="T33" fmla="*/ 0 h 2440"/>
                  <a:gd name="T34" fmla="*/ 0 w 2440"/>
                  <a:gd name="T35" fmla="*/ 0 h 2440"/>
                  <a:gd name="T36" fmla="*/ 0 w 2440"/>
                  <a:gd name="T37" fmla="*/ 0 h 2440"/>
                  <a:gd name="T38" fmla="*/ 0 w 2440"/>
                  <a:gd name="T39" fmla="*/ 0 h 2440"/>
                  <a:gd name="T40" fmla="*/ 0 w 2440"/>
                  <a:gd name="T41" fmla="*/ 0 h 2440"/>
                  <a:gd name="T42" fmla="*/ 0 w 2440"/>
                  <a:gd name="T43" fmla="*/ 0 h 2440"/>
                  <a:gd name="T44" fmla="*/ 0 w 2440"/>
                  <a:gd name="T45" fmla="*/ 0 h 2440"/>
                  <a:gd name="T46" fmla="*/ 0 w 2440"/>
                  <a:gd name="T47" fmla="*/ 0 h 2440"/>
                  <a:gd name="T48" fmla="*/ 0 w 2440"/>
                  <a:gd name="T49" fmla="*/ 0 h 2440"/>
                  <a:gd name="T50" fmla="*/ 0 w 2440"/>
                  <a:gd name="T51" fmla="*/ 0 h 2440"/>
                  <a:gd name="T52" fmla="*/ 0 w 2440"/>
                  <a:gd name="T53" fmla="*/ 0 h 2440"/>
                  <a:gd name="T54" fmla="*/ 0 w 2440"/>
                  <a:gd name="T55" fmla="*/ 0 h 2440"/>
                  <a:gd name="T56" fmla="*/ 0 w 2440"/>
                  <a:gd name="T57" fmla="*/ 0 h 2440"/>
                  <a:gd name="T58" fmla="*/ 0 w 2440"/>
                  <a:gd name="T59" fmla="*/ 0 h 2440"/>
                  <a:gd name="T60" fmla="*/ 0 w 2440"/>
                  <a:gd name="T61" fmla="*/ 0 h 2440"/>
                  <a:gd name="T62" fmla="*/ 0 w 2440"/>
                  <a:gd name="T63" fmla="*/ 0 h 2440"/>
                  <a:gd name="T64" fmla="*/ 0 w 2440"/>
                  <a:gd name="T65" fmla="*/ 0 h 2440"/>
                  <a:gd name="T66" fmla="*/ 0 w 2440"/>
                  <a:gd name="T67" fmla="*/ 0 h 2440"/>
                  <a:gd name="T68" fmla="*/ 0 w 2440"/>
                  <a:gd name="T69" fmla="*/ 0 h 2440"/>
                  <a:gd name="T70" fmla="*/ 0 w 2440"/>
                  <a:gd name="T71" fmla="*/ 0 h 2440"/>
                  <a:gd name="T72" fmla="*/ 0 w 2440"/>
                  <a:gd name="T73" fmla="*/ 0 h 2440"/>
                  <a:gd name="T74" fmla="*/ 0 w 2440"/>
                  <a:gd name="T75" fmla="*/ 0 h 2440"/>
                  <a:gd name="T76" fmla="*/ 0 w 2440"/>
                  <a:gd name="T77" fmla="*/ 0 h 2440"/>
                  <a:gd name="T78" fmla="*/ 0 w 2440"/>
                  <a:gd name="T79" fmla="*/ 0 h 2440"/>
                  <a:gd name="T80" fmla="*/ 0 w 2440"/>
                  <a:gd name="T81" fmla="*/ 0 h 2440"/>
                  <a:gd name="T82" fmla="*/ 0 w 2440"/>
                  <a:gd name="T83" fmla="*/ 0 h 2440"/>
                  <a:gd name="T84" fmla="*/ 0 w 2440"/>
                  <a:gd name="T85" fmla="*/ 0 h 2440"/>
                  <a:gd name="T86" fmla="*/ 0 w 2440"/>
                  <a:gd name="T87" fmla="*/ 0 h 2440"/>
                  <a:gd name="T88" fmla="*/ 0 w 2440"/>
                  <a:gd name="T89" fmla="*/ 0 h 2440"/>
                  <a:gd name="T90" fmla="*/ 0 w 2440"/>
                  <a:gd name="T91" fmla="*/ 0 h 2440"/>
                  <a:gd name="T92" fmla="*/ 0 w 2440"/>
                  <a:gd name="T93" fmla="*/ 0 h 2440"/>
                  <a:gd name="T94" fmla="*/ 0 w 2440"/>
                  <a:gd name="T95" fmla="*/ 0 h 2440"/>
                  <a:gd name="T96" fmla="*/ 0 w 2440"/>
                  <a:gd name="T97" fmla="*/ 0 h 2440"/>
                  <a:gd name="T98" fmla="*/ 0 w 2440"/>
                  <a:gd name="T99" fmla="*/ 0 h 2440"/>
                  <a:gd name="T100" fmla="*/ 0 w 2440"/>
                  <a:gd name="T101" fmla="*/ 0 h 2440"/>
                  <a:gd name="T102" fmla="*/ 0 w 2440"/>
                  <a:gd name="T103" fmla="*/ 0 h 2440"/>
                  <a:gd name="T104" fmla="*/ 0 w 2440"/>
                  <a:gd name="T105" fmla="*/ 0 h 2440"/>
                  <a:gd name="T106" fmla="*/ 0 w 2440"/>
                  <a:gd name="T107" fmla="*/ 0 h 2440"/>
                  <a:gd name="T108" fmla="*/ 0 w 2440"/>
                  <a:gd name="T109" fmla="*/ 0 h 2440"/>
                  <a:gd name="T110" fmla="*/ 0 w 2440"/>
                  <a:gd name="T111" fmla="*/ 0 h 2440"/>
                  <a:gd name="T112" fmla="*/ 0 w 2440"/>
                  <a:gd name="T113" fmla="*/ 0 h 244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40"/>
                  <a:gd name="T172" fmla="*/ 0 h 2440"/>
                  <a:gd name="T173" fmla="*/ 2440 w 2440"/>
                  <a:gd name="T174" fmla="*/ 2440 h 244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40" h="2440">
                    <a:moveTo>
                      <a:pt x="389" y="0"/>
                    </a:moveTo>
                    <a:lnTo>
                      <a:pt x="2051" y="0"/>
                    </a:lnTo>
                    <a:lnTo>
                      <a:pt x="2100" y="3"/>
                    </a:lnTo>
                    <a:lnTo>
                      <a:pt x="2146" y="13"/>
                    </a:lnTo>
                    <a:lnTo>
                      <a:pt x="2191" y="26"/>
                    </a:lnTo>
                    <a:lnTo>
                      <a:pt x="2233" y="46"/>
                    </a:lnTo>
                    <a:lnTo>
                      <a:pt x="2273" y="70"/>
                    </a:lnTo>
                    <a:lnTo>
                      <a:pt x="2309" y="99"/>
                    </a:lnTo>
                    <a:lnTo>
                      <a:pt x="2341" y="131"/>
                    </a:lnTo>
                    <a:lnTo>
                      <a:pt x="2370" y="167"/>
                    </a:lnTo>
                    <a:lnTo>
                      <a:pt x="2394" y="207"/>
                    </a:lnTo>
                    <a:lnTo>
                      <a:pt x="2414" y="249"/>
                    </a:lnTo>
                    <a:lnTo>
                      <a:pt x="2427" y="294"/>
                    </a:lnTo>
                    <a:lnTo>
                      <a:pt x="2437" y="340"/>
                    </a:lnTo>
                    <a:lnTo>
                      <a:pt x="2440" y="389"/>
                    </a:lnTo>
                    <a:lnTo>
                      <a:pt x="2440" y="2051"/>
                    </a:lnTo>
                    <a:lnTo>
                      <a:pt x="2437" y="2100"/>
                    </a:lnTo>
                    <a:lnTo>
                      <a:pt x="2427" y="2147"/>
                    </a:lnTo>
                    <a:lnTo>
                      <a:pt x="2414" y="2191"/>
                    </a:lnTo>
                    <a:lnTo>
                      <a:pt x="2394" y="2234"/>
                    </a:lnTo>
                    <a:lnTo>
                      <a:pt x="2370" y="2273"/>
                    </a:lnTo>
                    <a:lnTo>
                      <a:pt x="2341" y="2309"/>
                    </a:lnTo>
                    <a:lnTo>
                      <a:pt x="2309" y="2341"/>
                    </a:lnTo>
                    <a:lnTo>
                      <a:pt x="2273" y="2370"/>
                    </a:lnTo>
                    <a:lnTo>
                      <a:pt x="2233" y="2394"/>
                    </a:lnTo>
                    <a:lnTo>
                      <a:pt x="2191" y="2414"/>
                    </a:lnTo>
                    <a:lnTo>
                      <a:pt x="2146" y="2427"/>
                    </a:lnTo>
                    <a:lnTo>
                      <a:pt x="2100" y="2437"/>
                    </a:lnTo>
                    <a:lnTo>
                      <a:pt x="2051" y="2440"/>
                    </a:lnTo>
                    <a:lnTo>
                      <a:pt x="389" y="2440"/>
                    </a:lnTo>
                    <a:lnTo>
                      <a:pt x="340" y="2437"/>
                    </a:lnTo>
                    <a:lnTo>
                      <a:pt x="293" y="2427"/>
                    </a:lnTo>
                    <a:lnTo>
                      <a:pt x="249" y="2414"/>
                    </a:lnTo>
                    <a:lnTo>
                      <a:pt x="206" y="2394"/>
                    </a:lnTo>
                    <a:lnTo>
                      <a:pt x="167" y="2370"/>
                    </a:lnTo>
                    <a:lnTo>
                      <a:pt x="131" y="2341"/>
                    </a:lnTo>
                    <a:lnTo>
                      <a:pt x="99" y="2309"/>
                    </a:lnTo>
                    <a:lnTo>
                      <a:pt x="70" y="2273"/>
                    </a:lnTo>
                    <a:lnTo>
                      <a:pt x="46" y="2234"/>
                    </a:lnTo>
                    <a:lnTo>
                      <a:pt x="26" y="2191"/>
                    </a:lnTo>
                    <a:lnTo>
                      <a:pt x="13" y="2147"/>
                    </a:lnTo>
                    <a:lnTo>
                      <a:pt x="3" y="2100"/>
                    </a:lnTo>
                    <a:lnTo>
                      <a:pt x="0" y="2051"/>
                    </a:lnTo>
                    <a:lnTo>
                      <a:pt x="0" y="389"/>
                    </a:lnTo>
                    <a:lnTo>
                      <a:pt x="3" y="340"/>
                    </a:lnTo>
                    <a:lnTo>
                      <a:pt x="13" y="294"/>
                    </a:lnTo>
                    <a:lnTo>
                      <a:pt x="26" y="249"/>
                    </a:lnTo>
                    <a:lnTo>
                      <a:pt x="46" y="207"/>
                    </a:lnTo>
                    <a:lnTo>
                      <a:pt x="70" y="167"/>
                    </a:lnTo>
                    <a:lnTo>
                      <a:pt x="99" y="131"/>
                    </a:lnTo>
                    <a:lnTo>
                      <a:pt x="131" y="99"/>
                    </a:lnTo>
                    <a:lnTo>
                      <a:pt x="167" y="70"/>
                    </a:lnTo>
                    <a:lnTo>
                      <a:pt x="206" y="46"/>
                    </a:lnTo>
                    <a:lnTo>
                      <a:pt x="249" y="26"/>
                    </a:lnTo>
                    <a:lnTo>
                      <a:pt x="293" y="13"/>
                    </a:lnTo>
                    <a:lnTo>
                      <a:pt x="340" y="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0A23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95"/>
              <p:cNvSpPr>
                <a:spLocks noChangeArrowheads="1"/>
              </p:cNvSpPr>
              <p:nvPr/>
            </p:nvSpPr>
            <p:spPr bwMode="auto">
              <a:xfrm>
                <a:off x="4974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Rectangle 96"/>
              <p:cNvSpPr>
                <a:spLocks noChangeArrowheads="1"/>
              </p:cNvSpPr>
              <p:nvPr/>
            </p:nvSpPr>
            <p:spPr bwMode="auto">
              <a:xfrm>
                <a:off x="5063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Rectangle 97"/>
              <p:cNvSpPr>
                <a:spLocks noChangeArrowheads="1"/>
              </p:cNvSpPr>
              <p:nvPr/>
            </p:nvSpPr>
            <p:spPr bwMode="auto">
              <a:xfrm>
                <a:off x="5152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98"/>
              <p:cNvSpPr>
                <a:spLocks noChangeArrowheads="1"/>
              </p:cNvSpPr>
              <p:nvPr/>
            </p:nvSpPr>
            <p:spPr bwMode="auto">
              <a:xfrm>
                <a:off x="5242" y="574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Rectangle 99"/>
              <p:cNvSpPr>
                <a:spLocks noChangeArrowheads="1"/>
              </p:cNvSpPr>
              <p:nvPr/>
            </p:nvSpPr>
            <p:spPr bwMode="auto">
              <a:xfrm>
                <a:off x="5303" y="760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100"/>
              <p:cNvSpPr>
                <a:spLocks noChangeArrowheads="1"/>
              </p:cNvSpPr>
              <p:nvPr/>
            </p:nvSpPr>
            <p:spPr bwMode="auto">
              <a:xfrm>
                <a:off x="5303" y="849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101"/>
              <p:cNvSpPr>
                <a:spLocks noChangeArrowheads="1"/>
              </p:cNvSpPr>
              <p:nvPr/>
            </p:nvSpPr>
            <p:spPr bwMode="auto">
              <a:xfrm>
                <a:off x="5303" y="938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102"/>
              <p:cNvSpPr>
                <a:spLocks noChangeArrowheads="1"/>
              </p:cNvSpPr>
              <p:nvPr/>
            </p:nvSpPr>
            <p:spPr bwMode="auto">
              <a:xfrm>
                <a:off x="5303" y="1028"/>
                <a:ext cx="162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103"/>
              <p:cNvSpPr>
                <a:spLocks noChangeArrowheads="1"/>
              </p:cNvSpPr>
              <p:nvPr/>
            </p:nvSpPr>
            <p:spPr bwMode="auto">
              <a:xfrm>
                <a:off x="4789" y="760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104"/>
              <p:cNvSpPr>
                <a:spLocks noChangeArrowheads="1"/>
              </p:cNvSpPr>
              <p:nvPr/>
            </p:nvSpPr>
            <p:spPr bwMode="auto">
              <a:xfrm>
                <a:off x="4789" y="849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105"/>
              <p:cNvSpPr>
                <a:spLocks noChangeArrowheads="1"/>
              </p:cNvSpPr>
              <p:nvPr/>
            </p:nvSpPr>
            <p:spPr bwMode="auto">
              <a:xfrm>
                <a:off x="4789" y="938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Rectangle 106"/>
              <p:cNvSpPr>
                <a:spLocks noChangeArrowheads="1"/>
              </p:cNvSpPr>
              <p:nvPr/>
            </p:nvSpPr>
            <p:spPr bwMode="auto">
              <a:xfrm>
                <a:off x="4789" y="1028"/>
                <a:ext cx="161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90"/>
          <p:cNvGrpSpPr>
            <a:grpSpLocks/>
          </p:cNvGrpSpPr>
          <p:nvPr/>
        </p:nvGrpSpPr>
        <p:grpSpPr bwMode="auto">
          <a:xfrm>
            <a:off x="755650" y="4652963"/>
            <a:ext cx="576263" cy="576262"/>
            <a:chOff x="286" y="2387"/>
            <a:chExt cx="953" cy="953"/>
          </a:xfrm>
        </p:grpSpPr>
        <p:sp>
          <p:nvSpPr>
            <p:cNvPr id="71" name="Oval 91"/>
            <p:cNvSpPr>
              <a:spLocks noChangeArrowheads="1"/>
            </p:cNvSpPr>
            <p:nvPr/>
          </p:nvSpPr>
          <p:spPr bwMode="auto">
            <a:xfrm>
              <a:off x="286" y="2387"/>
              <a:ext cx="953" cy="953"/>
            </a:xfrm>
            <a:prstGeom prst="ellipse">
              <a:avLst/>
            </a:prstGeom>
            <a:solidFill>
              <a:srgbClr val="738CF5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" name="Group 89"/>
            <p:cNvGrpSpPr>
              <a:grpSpLocks/>
            </p:cNvGrpSpPr>
            <p:nvPr/>
          </p:nvGrpSpPr>
          <p:grpSpPr bwMode="auto">
            <a:xfrm>
              <a:off x="476" y="2568"/>
              <a:ext cx="588" cy="590"/>
              <a:chOff x="4789" y="574"/>
              <a:chExt cx="676" cy="677"/>
            </a:xfrm>
          </p:grpSpPr>
          <p:sp>
            <p:nvSpPr>
              <p:cNvPr id="73" name="Rectangle 90"/>
              <p:cNvSpPr>
                <a:spLocks noChangeArrowheads="1"/>
              </p:cNvSpPr>
              <p:nvPr/>
            </p:nvSpPr>
            <p:spPr bwMode="auto">
              <a:xfrm>
                <a:off x="4974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91"/>
              <p:cNvSpPr>
                <a:spLocks noChangeArrowheads="1"/>
              </p:cNvSpPr>
              <p:nvPr/>
            </p:nvSpPr>
            <p:spPr bwMode="auto">
              <a:xfrm>
                <a:off x="5063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Rectangle 92"/>
              <p:cNvSpPr>
                <a:spLocks noChangeArrowheads="1"/>
              </p:cNvSpPr>
              <p:nvPr/>
            </p:nvSpPr>
            <p:spPr bwMode="auto">
              <a:xfrm>
                <a:off x="5152" y="1089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93"/>
              <p:cNvSpPr>
                <a:spLocks noChangeArrowheads="1"/>
              </p:cNvSpPr>
              <p:nvPr/>
            </p:nvSpPr>
            <p:spPr bwMode="auto">
              <a:xfrm>
                <a:off x="5242" y="1089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94"/>
              <p:cNvSpPr>
                <a:spLocks/>
              </p:cNvSpPr>
              <p:nvPr/>
            </p:nvSpPr>
            <p:spPr bwMode="auto">
              <a:xfrm>
                <a:off x="4883" y="682"/>
                <a:ext cx="488" cy="488"/>
              </a:xfrm>
              <a:custGeom>
                <a:avLst/>
                <a:gdLst>
                  <a:gd name="T0" fmla="*/ 0 w 2440"/>
                  <a:gd name="T1" fmla="*/ 0 h 2440"/>
                  <a:gd name="T2" fmla="*/ 0 w 2440"/>
                  <a:gd name="T3" fmla="*/ 0 h 2440"/>
                  <a:gd name="T4" fmla="*/ 0 w 2440"/>
                  <a:gd name="T5" fmla="*/ 0 h 2440"/>
                  <a:gd name="T6" fmla="*/ 0 w 2440"/>
                  <a:gd name="T7" fmla="*/ 0 h 2440"/>
                  <a:gd name="T8" fmla="*/ 0 w 2440"/>
                  <a:gd name="T9" fmla="*/ 0 h 2440"/>
                  <a:gd name="T10" fmla="*/ 0 w 2440"/>
                  <a:gd name="T11" fmla="*/ 0 h 2440"/>
                  <a:gd name="T12" fmla="*/ 0 w 2440"/>
                  <a:gd name="T13" fmla="*/ 0 h 2440"/>
                  <a:gd name="T14" fmla="*/ 0 w 2440"/>
                  <a:gd name="T15" fmla="*/ 0 h 2440"/>
                  <a:gd name="T16" fmla="*/ 0 w 2440"/>
                  <a:gd name="T17" fmla="*/ 0 h 2440"/>
                  <a:gd name="T18" fmla="*/ 0 w 2440"/>
                  <a:gd name="T19" fmla="*/ 0 h 2440"/>
                  <a:gd name="T20" fmla="*/ 0 w 2440"/>
                  <a:gd name="T21" fmla="*/ 0 h 2440"/>
                  <a:gd name="T22" fmla="*/ 0 w 2440"/>
                  <a:gd name="T23" fmla="*/ 0 h 2440"/>
                  <a:gd name="T24" fmla="*/ 0 w 2440"/>
                  <a:gd name="T25" fmla="*/ 0 h 2440"/>
                  <a:gd name="T26" fmla="*/ 0 w 2440"/>
                  <a:gd name="T27" fmla="*/ 0 h 2440"/>
                  <a:gd name="T28" fmla="*/ 0 w 2440"/>
                  <a:gd name="T29" fmla="*/ 0 h 2440"/>
                  <a:gd name="T30" fmla="*/ 0 w 2440"/>
                  <a:gd name="T31" fmla="*/ 0 h 2440"/>
                  <a:gd name="T32" fmla="*/ 0 w 2440"/>
                  <a:gd name="T33" fmla="*/ 0 h 2440"/>
                  <a:gd name="T34" fmla="*/ 0 w 2440"/>
                  <a:gd name="T35" fmla="*/ 0 h 2440"/>
                  <a:gd name="T36" fmla="*/ 0 w 2440"/>
                  <a:gd name="T37" fmla="*/ 0 h 2440"/>
                  <a:gd name="T38" fmla="*/ 0 w 2440"/>
                  <a:gd name="T39" fmla="*/ 0 h 2440"/>
                  <a:gd name="T40" fmla="*/ 0 w 2440"/>
                  <a:gd name="T41" fmla="*/ 0 h 2440"/>
                  <a:gd name="T42" fmla="*/ 0 w 2440"/>
                  <a:gd name="T43" fmla="*/ 0 h 2440"/>
                  <a:gd name="T44" fmla="*/ 0 w 2440"/>
                  <a:gd name="T45" fmla="*/ 0 h 2440"/>
                  <a:gd name="T46" fmla="*/ 0 w 2440"/>
                  <a:gd name="T47" fmla="*/ 0 h 2440"/>
                  <a:gd name="T48" fmla="*/ 0 w 2440"/>
                  <a:gd name="T49" fmla="*/ 0 h 2440"/>
                  <a:gd name="T50" fmla="*/ 0 w 2440"/>
                  <a:gd name="T51" fmla="*/ 0 h 2440"/>
                  <a:gd name="T52" fmla="*/ 0 w 2440"/>
                  <a:gd name="T53" fmla="*/ 0 h 2440"/>
                  <a:gd name="T54" fmla="*/ 0 w 2440"/>
                  <a:gd name="T55" fmla="*/ 0 h 2440"/>
                  <a:gd name="T56" fmla="*/ 0 w 2440"/>
                  <a:gd name="T57" fmla="*/ 0 h 2440"/>
                  <a:gd name="T58" fmla="*/ 0 w 2440"/>
                  <a:gd name="T59" fmla="*/ 0 h 2440"/>
                  <a:gd name="T60" fmla="*/ 0 w 2440"/>
                  <a:gd name="T61" fmla="*/ 0 h 2440"/>
                  <a:gd name="T62" fmla="*/ 0 w 2440"/>
                  <a:gd name="T63" fmla="*/ 0 h 2440"/>
                  <a:gd name="T64" fmla="*/ 0 w 2440"/>
                  <a:gd name="T65" fmla="*/ 0 h 2440"/>
                  <a:gd name="T66" fmla="*/ 0 w 2440"/>
                  <a:gd name="T67" fmla="*/ 0 h 2440"/>
                  <a:gd name="T68" fmla="*/ 0 w 2440"/>
                  <a:gd name="T69" fmla="*/ 0 h 2440"/>
                  <a:gd name="T70" fmla="*/ 0 w 2440"/>
                  <a:gd name="T71" fmla="*/ 0 h 2440"/>
                  <a:gd name="T72" fmla="*/ 0 w 2440"/>
                  <a:gd name="T73" fmla="*/ 0 h 2440"/>
                  <a:gd name="T74" fmla="*/ 0 w 2440"/>
                  <a:gd name="T75" fmla="*/ 0 h 2440"/>
                  <a:gd name="T76" fmla="*/ 0 w 2440"/>
                  <a:gd name="T77" fmla="*/ 0 h 2440"/>
                  <a:gd name="T78" fmla="*/ 0 w 2440"/>
                  <a:gd name="T79" fmla="*/ 0 h 2440"/>
                  <a:gd name="T80" fmla="*/ 0 w 2440"/>
                  <a:gd name="T81" fmla="*/ 0 h 2440"/>
                  <a:gd name="T82" fmla="*/ 0 w 2440"/>
                  <a:gd name="T83" fmla="*/ 0 h 2440"/>
                  <a:gd name="T84" fmla="*/ 0 w 2440"/>
                  <a:gd name="T85" fmla="*/ 0 h 2440"/>
                  <a:gd name="T86" fmla="*/ 0 w 2440"/>
                  <a:gd name="T87" fmla="*/ 0 h 2440"/>
                  <a:gd name="T88" fmla="*/ 0 w 2440"/>
                  <a:gd name="T89" fmla="*/ 0 h 2440"/>
                  <a:gd name="T90" fmla="*/ 0 w 2440"/>
                  <a:gd name="T91" fmla="*/ 0 h 2440"/>
                  <a:gd name="T92" fmla="*/ 0 w 2440"/>
                  <a:gd name="T93" fmla="*/ 0 h 2440"/>
                  <a:gd name="T94" fmla="*/ 0 w 2440"/>
                  <a:gd name="T95" fmla="*/ 0 h 2440"/>
                  <a:gd name="T96" fmla="*/ 0 w 2440"/>
                  <a:gd name="T97" fmla="*/ 0 h 2440"/>
                  <a:gd name="T98" fmla="*/ 0 w 2440"/>
                  <a:gd name="T99" fmla="*/ 0 h 2440"/>
                  <a:gd name="T100" fmla="*/ 0 w 2440"/>
                  <a:gd name="T101" fmla="*/ 0 h 2440"/>
                  <a:gd name="T102" fmla="*/ 0 w 2440"/>
                  <a:gd name="T103" fmla="*/ 0 h 2440"/>
                  <a:gd name="T104" fmla="*/ 0 w 2440"/>
                  <a:gd name="T105" fmla="*/ 0 h 2440"/>
                  <a:gd name="T106" fmla="*/ 0 w 2440"/>
                  <a:gd name="T107" fmla="*/ 0 h 2440"/>
                  <a:gd name="T108" fmla="*/ 0 w 2440"/>
                  <a:gd name="T109" fmla="*/ 0 h 2440"/>
                  <a:gd name="T110" fmla="*/ 0 w 2440"/>
                  <a:gd name="T111" fmla="*/ 0 h 2440"/>
                  <a:gd name="T112" fmla="*/ 0 w 2440"/>
                  <a:gd name="T113" fmla="*/ 0 h 2440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440"/>
                  <a:gd name="T172" fmla="*/ 0 h 2440"/>
                  <a:gd name="T173" fmla="*/ 2440 w 2440"/>
                  <a:gd name="T174" fmla="*/ 2440 h 2440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440" h="2440">
                    <a:moveTo>
                      <a:pt x="389" y="0"/>
                    </a:moveTo>
                    <a:lnTo>
                      <a:pt x="2051" y="0"/>
                    </a:lnTo>
                    <a:lnTo>
                      <a:pt x="2100" y="3"/>
                    </a:lnTo>
                    <a:lnTo>
                      <a:pt x="2146" y="13"/>
                    </a:lnTo>
                    <a:lnTo>
                      <a:pt x="2191" y="26"/>
                    </a:lnTo>
                    <a:lnTo>
                      <a:pt x="2233" y="46"/>
                    </a:lnTo>
                    <a:lnTo>
                      <a:pt x="2273" y="70"/>
                    </a:lnTo>
                    <a:lnTo>
                      <a:pt x="2309" y="99"/>
                    </a:lnTo>
                    <a:lnTo>
                      <a:pt x="2341" y="131"/>
                    </a:lnTo>
                    <a:lnTo>
                      <a:pt x="2370" y="167"/>
                    </a:lnTo>
                    <a:lnTo>
                      <a:pt x="2394" y="207"/>
                    </a:lnTo>
                    <a:lnTo>
                      <a:pt x="2414" y="249"/>
                    </a:lnTo>
                    <a:lnTo>
                      <a:pt x="2427" y="294"/>
                    </a:lnTo>
                    <a:lnTo>
                      <a:pt x="2437" y="340"/>
                    </a:lnTo>
                    <a:lnTo>
                      <a:pt x="2440" y="389"/>
                    </a:lnTo>
                    <a:lnTo>
                      <a:pt x="2440" y="2051"/>
                    </a:lnTo>
                    <a:lnTo>
                      <a:pt x="2437" y="2100"/>
                    </a:lnTo>
                    <a:lnTo>
                      <a:pt x="2427" y="2147"/>
                    </a:lnTo>
                    <a:lnTo>
                      <a:pt x="2414" y="2191"/>
                    </a:lnTo>
                    <a:lnTo>
                      <a:pt x="2394" y="2234"/>
                    </a:lnTo>
                    <a:lnTo>
                      <a:pt x="2370" y="2273"/>
                    </a:lnTo>
                    <a:lnTo>
                      <a:pt x="2341" y="2309"/>
                    </a:lnTo>
                    <a:lnTo>
                      <a:pt x="2309" y="2341"/>
                    </a:lnTo>
                    <a:lnTo>
                      <a:pt x="2273" y="2370"/>
                    </a:lnTo>
                    <a:lnTo>
                      <a:pt x="2233" y="2394"/>
                    </a:lnTo>
                    <a:lnTo>
                      <a:pt x="2191" y="2414"/>
                    </a:lnTo>
                    <a:lnTo>
                      <a:pt x="2146" y="2427"/>
                    </a:lnTo>
                    <a:lnTo>
                      <a:pt x="2100" y="2437"/>
                    </a:lnTo>
                    <a:lnTo>
                      <a:pt x="2051" y="2440"/>
                    </a:lnTo>
                    <a:lnTo>
                      <a:pt x="389" y="2440"/>
                    </a:lnTo>
                    <a:lnTo>
                      <a:pt x="340" y="2437"/>
                    </a:lnTo>
                    <a:lnTo>
                      <a:pt x="293" y="2427"/>
                    </a:lnTo>
                    <a:lnTo>
                      <a:pt x="249" y="2414"/>
                    </a:lnTo>
                    <a:lnTo>
                      <a:pt x="206" y="2394"/>
                    </a:lnTo>
                    <a:lnTo>
                      <a:pt x="167" y="2370"/>
                    </a:lnTo>
                    <a:lnTo>
                      <a:pt x="131" y="2341"/>
                    </a:lnTo>
                    <a:lnTo>
                      <a:pt x="99" y="2309"/>
                    </a:lnTo>
                    <a:lnTo>
                      <a:pt x="70" y="2273"/>
                    </a:lnTo>
                    <a:lnTo>
                      <a:pt x="46" y="2234"/>
                    </a:lnTo>
                    <a:lnTo>
                      <a:pt x="26" y="2191"/>
                    </a:lnTo>
                    <a:lnTo>
                      <a:pt x="13" y="2147"/>
                    </a:lnTo>
                    <a:lnTo>
                      <a:pt x="3" y="2100"/>
                    </a:lnTo>
                    <a:lnTo>
                      <a:pt x="0" y="2051"/>
                    </a:lnTo>
                    <a:lnTo>
                      <a:pt x="0" y="389"/>
                    </a:lnTo>
                    <a:lnTo>
                      <a:pt x="3" y="340"/>
                    </a:lnTo>
                    <a:lnTo>
                      <a:pt x="13" y="294"/>
                    </a:lnTo>
                    <a:lnTo>
                      <a:pt x="26" y="249"/>
                    </a:lnTo>
                    <a:lnTo>
                      <a:pt x="46" y="207"/>
                    </a:lnTo>
                    <a:lnTo>
                      <a:pt x="70" y="167"/>
                    </a:lnTo>
                    <a:lnTo>
                      <a:pt x="99" y="131"/>
                    </a:lnTo>
                    <a:lnTo>
                      <a:pt x="131" y="99"/>
                    </a:lnTo>
                    <a:lnTo>
                      <a:pt x="167" y="70"/>
                    </a:lnTo>
                    <a:lnTo>
                      <a:pt x="206" y="46"/>
                    </a:lnTo>
                    <a:lnTo>
                      <a:pt x="249" y="26"/>
                    </a:lnTo>
                    <a:lnTo>
                      <a:pt x="293" y="13"/>
                    </a:lnTo>
                    <a:lnTo>
                      <a:pt x="340" y="3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0A238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Rectangle 95"/>
              <p:cNvSpPr>
                <a:spLocks noChangeArrowheads="1"/>
              </p:cNvSpPr>
              <p:nvPr/>
            </p:nvSpPr>
            <p:spPr bwMode="auto">
              <a:xfrm>
                <a:off x="4974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Rectangle 96"/>
              <p:cNvSpPr>
                <a:spLocks noChangeArrowheads="1"/>
              </p:cNvSpPr>
              <p:nvPr/>
            </p:nvSpPr>
            <p:spPr bwMode="auto">
              <a:xfrm>
                <a:off x="5063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97"/>
              <p:cNvSpPr>
                <a:spLocks noChangeArrowheads="1"/>
              </p:cNvSpPr>
              <p:nvPr/>
            </p:nvSpPr>
            <p:spPr bwMode="auto">
              <a:xfrm>
                <a:off x="5152" y="574"/>
                <a:ext cx="38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98"/>
              <p:cNvSpPr>
                <a:spLocks noChangeArrowheads="1"/>
              </p:cNvSpPr>
              <p:nvPr/>
            </p:nvSpPr>
            <p:spPr bwMode="auto">
              <a:xfrm>
                <a:off x="5242" y="574"/>
                <a:ext cx="37" cy="162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99"/>
              <p:cNvSpPr>
                <a:spLocks noChangeArrowheads="1"/>
              </p:cNvSpPr>
              <p:nvPr/>
            </p:nvSpPr>
            <p:spPr bwMode="auto">
              <a:xfrm>
                <a:off x="5303" y="760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100"/>
              <p:cNvSpPr>
                <a:spLocks noChangeArrowheads="1"/>
              </p:cNvSpPr>
              <p:nvPr/>
            </p:nvSpPr>
            <p:spPr bwMode="auto">
              <a:xfrm>
                <a:off x="5303" y="849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Rectangle 101"/>
              <p:cNvSpPr>
                <a:spLocks noChangeArrowheads="1"/>
              </p:cNvSpPr>
              <p:nvPr/>
            </p:nvSpPr>
            <p:spPr bwMode="auto">
              <a:xfrm>
                <a:off x="5303" y="938"/>
                <a:ext cx="162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Rectangle 102"/>
              <p:cNvSpPr>
                <a:spLocks noChangeArrowheads="1"/>
              </p:cNvSpPr>
              <p:nvPr/>
            </p:nvSpPr>
            <p:spPr bwMode="auto">
              <a:xfrm>
                <a:off x="5303" y="1028"/>
                <a:ext cx="162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103"/>
              <p:cNvSpPr>
                <a:spLocks noChangeArrowheads="1"/>
              </p:cNvSpPr>
              <p:nvPr/>
            </p:nvSpPr>
            <p:spPr bwMode="auto">
              <a:xfrm>
                <a:off x="4789" y="760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Rectangle 104"/>
              <p:cNvSpPr>
                <a:spLocks noChangeArrowheads="1"/>
              </p:cNvSpPr>
              <p:nvPr/>
            </p:nvSpPr>
            <p:spPr bwMode="auto">
              <a:xfrm>
                <a:off x="4789" y="849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105"/>
              <p:cNvSpPr>
                <a:spLocks noChangeArrowheads="1"/>
              </p:cNvSpPr>
              <p:nvPr/>
            </p:nvSpPr>
            <p:spPr bwMode="auto">
              <a:xfrm>
                <a:off x="4789" y="938"/>
                <a:ext cx="161" cy="38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106"/>
              <p:cNvSpPr>
                <a:spLocks noChangeArrowheads="1"/>
              </p:cNvSpPr>
              <p:nvPr/>
            </p:nvSpPr>
            <p:spPr bwMode="auto">
              <a:xfrm>
                <a:off x="4789" y="1028"/>
                <a:ext cx="161" cy="37"/>
              </a:xfrm>
              <a:prstGeom prst="rect">
                <a:avLst/>
              </a:prstGeom>
              <a:solidFill>
                <a:srgbClr val="0A238C"/>
              </a:solidFill>
              <a:ln w="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90" name="Text Box 26"/>
          <p:cNvSpPr txBox="1">
            <a:spLocks noChangeArrowheads="1"/>
          </p:cNvSpPr>
          <p:nvPr/>
        </p:nvSpPr>
        <p:spPr bwMode="auto">
          <a:xfrm>
            <a:off x="4643438" y="3717032"/>
            <a:ext cx="3313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 smtClean="0">
                <a:latin typeface="Calibri" pitchFamily="34" charset="0"/>
              </a:rPr>
              <a:t>Gestão completa do processo de recarga e descarga da bateria</a:t>
            </a:r>
            <a:r>
              <a:rPr lang="pt-BR" dirty="0">
                <a:latin typeface="Calibri" pitchFamily="34" charset="0"/>
              </a:rPr>
              <a:t/>
            </a:r>
            <a:br>
              <a:rPr lang="pt-BR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</p:txBody>
      </p:sp>
      <p:sp>
        <p:nvSpPr>
          <p:cNvPr id="91" name="Text Box 27"/>
          <p:cNvSpPr txBox="1">
            <a:spLocks noChangeArrowheads="1"/>
          </p:cNvSpPr>
          <p:nvPr/>
        </p:nvSpPr>
        <p:spPr bwMode="auto">
          <a:xfrm>
            <a:off x="4643438" y="5523954"/>
            <a:ext cx="3384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 smtClean="0">
                <a:latin typeface="Calibri" pitchFamily="34" charset="0"/>
              </a:rPr>
              <a:t>Saída USB compatível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2" name="Text Box 26"/>
          <p:cNvSpPr txBox="1">
            <a:spLocks noChangeArrowheads="1"/>
          </p:cNvSpPr>
          <p:nvPr/>
        </p:nvSpPr>
        <p:spPr bwMode="auto">
          <a:xfrm>
            <a:off x="4644008" y="4653136"/>
            <a:ext cx="3313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 smtClean="0">
                <a:latin typeface="Calibri" pitchFamily="34" charset="0"/>
              </a:rPr>
              <a:t>Circuito de proteção da bateria e interface de </a:t>
            </a:r>
            <a:r>
              <a:rPr lang="pt-BR" i="1" dirty="0" smtClean="0">
                <a:latin typeface="Calibri" pitchFamily="34" charset="0"/>
              </a:rPr>
              <a:t>status</a:t>
            </a:r>
            <a:r>
              <a:rPr lang="pt-BR" dirty="0">
                <a:latin typeface="Calibri" pitchFamily="34" charset="0"/>
              </a:rPr>
              <a:t/>
            </a:r>
            <a:br>
              <a:rPr lang="pt-BR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/>
          </p:cNvSpPr>
          <p:nvPr/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4400" b="1" dirty="0" smtClean="0">
                <a:solidFill>
                  <a:srgbClr val="9966FF"/>
                </a:solidFill>
                <a:latin typeface="Arial Narrow" pitchFamily="34" charset="0"/>
              </a:rPr>
              <a:t>ROADMAP DE PRODUTOS</a:t>
            </a:r>
            <a:endParaRPr lang="pt-BR" sz="4400" b="1" dirty="0">
              <a:solidFill>
                <a:srgbClr val="9966FF"/>
              </a:solidFill>
              <a:latin typeface="Arial Narrow" pitchFamily="34" charset="0"/>
            </a:endParaRPr>
          </a:p>
        </p:txBody>
      </p:sp>
      <p:sp>
        <p:nvSpPr>
          <p:cNvPr id="3" name="Text Box 27"/>
          <p:cNvSpPr txBox="1">
            <a:spLocks noChangeArrowheads="1"/>
          </p:cNvSpPr>
          <p:nvPr/>
        </p:nvSpPr>
        <p:spPr bwMode="auto">
          <a:xfrm>
            <a:off x="-468560" y="4182179"/>
            <a:ext cx="242365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</a:rPr>
              <a:t>EH01-USB </a:t>
            </a:r>
            <a:r>
              <a:rPr lang="en-US" sz="2400" dirty="0" err="1" smtClean="0">
                <a:latin typeface="Calibri" pitchFamily="34" charset="0"/>
              </a:rPr>
              <a:t>Lançamento</a:t>
            </a:r>
            <a:endParaRPr lang="en-US" sz="2400" dirty="0" smtClean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560" y="5607518"/>
            <a:ext cx="1261884" cy="26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sz="2400" i="1" dirty="0" smtClean="0">
                <a:solidFill>
                  <a:srgbClr val="002060"/>
                </a:solidFill>
                <a:latin typeface="Calibri" pitchFamily="34" charset="0"/>
              </a:rPr>
              <a:t>Q1-2015</a:t>
            </a:r>
            <a:endParaRPr lang="en-US" sz="2400" i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11760" y="5031454"/>
            <a:ext cx="1261884" cy="26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sz="2400" i="1" dirty="0" smtClean="0">
                <a:solidFill>
                  <a:srgbClr val="002060"/>
                </a:solidFill>
                <a:latin typeface="Calibri" pitchFamily="34" charset="0"/>
              </a:rPr>
              <a:t>Q3-2015</a:t>
            </a:r>
            <a:endParaRPr lang="en-US" sz="2400" i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6" name="Text Box 27"/>
          <p:cNvSpPr txBox="1">
            <a:spLocks noChangeArrowheads="1"/>
          </p:cNvSpPr>
          <p:nvPr/>
        </p:nvSpPr>
        <p:spPr bwMode="auto">
          <a:xfrm>
            <a:off x="1427178" y="3462099"/>
            <a:ext cx="24967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</a:rPr>
              <a:t>EH02-Piezo </a:t>
            </a:r>
            <a:r>
              <a:rPr lang="en-US" sz="2400" dirty="0" err="1" smtClean="0">
                <a:latin typeface="Calibri" pitchFamily="34" charset="0"/>
              </a:rPr>
              <a:t>Amostras</a:t>
            </a:r>
            <a:r>
              <a:rPr lang="en-US" sz="2400" dirty="0" smtClean="0">
                <a:latin typeface="Calibri" pitchFamily="34" charset="0"/>
              </a:rPr>
              <a:t> de Eng.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11960" y="4383382"/>
            <a:ext cx="1261884" cy="26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sz="2400" i="1" dirty="0" smtClean="0">
                <a:solidFill>
                  <a:srgbClr val="002060"/>
                </a:solidFill>
                <a:latin typeface="Calibri" pitchFamily="34" charset="0"/>
              </a:rPr>
              <a:t>Q1-2016</a:t>
            </a:r>
            <a:endParaRPr lang="en-US" sz="2400" i="1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3563888" y="2958043"/>
            <a:ext cx="191386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 smtClean="0">
                <a:latin typeface="Calibri" pitchFamily="34" charset="0"/>
              </a:rPr>
              <a:t>Lançamento</a:t>
            </a:r>
            <a:r>
              <a:rPr lang="en-US" sz="2400" dirty="0" smtClean="0">
                <a:latin typeface="Calibri" pitchFamily="34" charset="0"/>
              </a:rPr>
              <a:t> EH02-Piezo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5148064" y="2343070"/>
            <a:ext cx="24482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 pitchFamily="34" charset="0"/>
              </a:rPr>
              <a:t>EH01-HV </a:t>
            </a:r>
            <a:r>
              <a:rPr lang="en-US" sz="2400" dirty="0" err="1" smtClean="0">
                <a:latin typeface="Calibri" pitchFamily="34" charset="0"/>
              </a:rPr>
              <a:t>Amostras</a:t>
            </a:r>
            <a:r>
              <a:rPr lang="en-US" sz="2400" dirty="0" smtClean="0">
                <a:latin typeface="Calibri" pitchFamily="34" charset="0"/>
              </a:rPr>
              <a:t> de Eng.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2160" y="3735310"/>
            <a:ext cx="1261884" cy="26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sz="2400" i="1" dirty="0" smtClean="0">
                <a:solidFill>
                  <a:srgbClr val="002060"/>
                </a:solidFill>
                <a:latin typeface="Calibri" pitchFamily="34" charset="0"/>
              </a:rPr>
              <a:t>Q2-2016</a:t>
            </a:r>
            <a:endParaRPr lang="en-US" sz="2400" i="1" dirty="0">
              <a:solidFill>
                <a:srgbClr val="002060"/>
              </a:solidFill>
              <a:latin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20506381">
            <a:off x="-237560" y="3962963"/>
            <a:ext cx="9436542" cy="228219"/>
            <a:chOff x="354842" y="3207987"/>
            <a:chExt cx="11068334" cy="232777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54842" y="3343701"/>
              <a:ext cx="11068334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049120" y="3224764"/>
              <a:ext cx="216000" cy="216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3185982" y="3221635"/>
              <a:ext cx="216000" cy="216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5" name="Oval 14"/>
            <p:cNvSpPr/>
            <p:nvPr/>
          </p:nvSpPr>
          <p:spPr>
            <a:xfrm>
              <a:off x="5426645" y="3207987"/>
              <a:ext cx="216000" cy="216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6" name="Oval 15"/>
            <p:cNvSpPr/>
            <p:nvPr/>
          </p:nvSpPr>
          <p:spPr>
            <a:xfrm>
              <a:off x="7845268" y="3219660"/>
              <a:ext cx="216000" cy="216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7" name="Oval 16"/>
            <p:cNvSpPr/>
            <p:nvPr/>
          </p:nvSpPr>
          <p:spPr>
            <a:xfrm>
              <a:off x="10181866" y="3220991"/>
              <a:ext cx="216000" cy="216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</p:grpSp>
      <p:sp>
        <p:nvSpPr>
          <p:cNvPr id="18" name="Text Box 27"/>
          <p:cNvSpPr txBox="1">
            <a:spLocks noChangeArrowheads="1"/>
          </p:cNvSpPr>
          <p:nvPr/>
        </p:nvSpPr>
        <p:spPr bwMode="auto">
          <a:xfrm>
            <a:off x="7308304" y="1589891"/>
            <a:ext cx="206321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 smtClean="0">
                <a:latin typeface="Calibri" pitchFamily="34" charset="0"/>
              </a:rPr>
              <a:t>Laçamento</a:t>
            </a:r>
            <a:r>
              <a:rPr lang="en-US" sz="2400" dirty="0" smtClean="0">
                <a:latin typeface="Calibri" pitchFamily="34" charset="0"/>
              </a:rPr>
              <a:t> EH01-HV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82116" y="3087238"/>
            <a:ext cx="1261884" cy="26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00"/>
              </a:lnSpc>
              <a:spcBef>
                <a:spcPct val="50000"/>
              </a:spcBef>
            </a:pPr>
            <a:r>
              <a:rPr lang="en-US" sz="2400" i="1" dirty="0" smtClean="0">
                <a:solidFill>
                  <a:srgbClr val="002060"/>
                </a:solidFill>
                <a:latin typeface="Calibri" pitchFamily="34" charset="0"/>
              </a:rPr>
              <a:t>Q1-2017</a:t>
            </a:r>
            <a:endParaRPr lang="en-US" sz="2400" i="1" dirty="0">
              <a:solidFill>
                <a:srgbClr val="00206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99" descr="recif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88913"/>
            <a:ext cx="9396413" cy="7046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0238" name="Oval 302"/>
          <p:cNvSpPr>
            <a:spLocks noChangeArrowheads="1"/>
          </p:cNvSpPr>
          <p:nvPr/>
        </p:nvSpPr>
        <p:spPr bwMode="auto">
          <a:xfrm>
            <a:off x="35496" y="621282"/>
            <a:ext cx="3600200" cy="3599806"/>
          </a:xfrm>
          <a:prstGeom prst="ellipse">
            <a:avLst/>
          </a:prstGeom>
          <a:solidFill>
            <a:srgbClr val="0A238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>
          <a:xfrm>
            <a:off x="179512" y="2204864"/>
            <a:ext cx="3600450" cy="503237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bg1"/>
                </a:solidFill>
                <a:latin typeface="Arial Narrow" pitchFamily="34" charset="0"/>
              </a:rPr>
              <a:t>TIAGO LINS</a:t>
            </a:r>
            <a:endParaRPr lang="en-US" sz="1800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8918" name="Rectangle 9"/>
          <p:cNvSpPr>
            <a:spLocks noChangeArrowheads="1"/>
          </p:cNvSpPr>
          <p:nvPr/>
        </p:nvSpPr>
        <p:spPr bwMode="auto">
          <a:xfrm>
            <a:off x="0" y="6237288"/>
            <a:ext cx="9144000" cy="620712"/>
          </a:xfrm>
          <a:prstGeom prst="rect">
            <a:avLst/>
          </a:prstGeom>
          <a:solidFill>
            <a:srgbClr val="0A238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8101013" y="6370638"/>
            <a:ext cx="863600" cy="371475"/>
            <a:chOff x="4558" y="3339"/>
            <a:chExt cx="837" cy="360"/>
          </a:xfrm>
        </p:grpSpPr>
        <p:sp>
          <p:nvSpPr>
            <p:cNvPr id="38976" name="Freeform 14"/>
            <p:cNvSpPr>
              <a:spLocks noEditPoints="1"/>
            </p:cNvSpPr>
            <p:nvPr/>
          </p:nvSpPr>
          <p:spPr bwMode="auto">
            <a:xfrm>
              <a:off x="4558" y="3612"/>
              <a:ext cx="468" cy="87"/>
            </a:xfrm>
            <a:custGeom>
              <a:avLst/>
              <a:gdLst>
                <a:gd name="T0" fmla="*/ 0 w 2902"/>
                <a:gd name="T1" fmla="*/ 0 h 539"/>
                <a:gd name="T2" fmla="*/ 0 w 2902"/>
                <a:gd name="T3" fmla="*/ 0 h 539"/>
                <a:gd name="T4" fmla="*/ 0 w 2902"/>
                <a:gd name="T5" fmla="*/ 0 h 539"/>
                <a:gd name="T6" fmla="*/ 0 w 2902"/>
                <a:gd name="T7" fmla="*/ 0 h 539"/>
                <a:gd name="T8" fmla="*/ 0 w 2902"/>
                <a:gd name="T9" fmla="*/ 0 h 539"/>
                <a:gd name="T10" fmla="*/ 0 w 2902"/>
                <a:gd name="T11" fmla="*/ 0 h 539"/>
                <a:gd name="T12" fmla="*/ 0 w 2902"/>
                <a:gd name="T13" fmla="*/ 0 h 539"/>
                <a:gd name="T14" fmla="*/ 0 w 2902"/>
                <a:gd name="T15" fmla="*/ 0 h 539"/>
                <a:gd name="T16" fmla="*/ 0 w 2902"/>
                <a:gd name="T17" fmla="*/ 0 h 539"/>
                <a:gd name="T18" fmla="*/ 0 w 2902"/>
                <a:gd name="T19" fmla="*/ 0 h 539"/>
                <a:gd name="T20" fmla="*/ 0 w 2902"/>
                <a:gd name="T21" fmla="*/ 0 h 539"/>
                <a:gd name="T22" fmla="*/ 0 w 2902"/>
                <a:gd name="T23" fmla="*/ 0 h 539"/>
                <a:gd name="T24" fmla="*/ 0 w 2902"/>
                <a:gd name="T25" fmla="*/ 0 h 539"/>
                <a:gd name="T26" fmla="*/ 0 w 2902"/>
                <a:gd name="T27" fmla="*/ 0 h 539"/>
                <a:gd name="T28" fmla="*/ 0 w 2902"/>
                <a:gd name="T29" fmla="*/ 0 h 539"/>
                <a:gd name="T30" fmla="*/ 0 w 2902"/>
                <a:gd name="T31" fmla="*/ 0 h 539"/>
                <a:gd name="T32" fmla="*/ 0 w 2902"/>
                <a:gd name="T33" fmla="*/ 0 h 539"/>
                <a:gd name="T34" fmla="*/ 0 w 2902"/>
                <a:gd name="T35" fmla="*/ 0 h 539"/>
                <a:gd name="T36" fmla="*/ 0 w 2902"/>
                <a:gd name="T37" fmla="*/ 0 h 539"/>
                <a:gd name="T38" fmla="*/ 0 w 2902"/>
                <a:gd name="T39" fmla="*/ 0 h 539"/>
                <a:gd name="T40" fmla="*/ 0 w 2902"/>
                <a:gd name="T41" fmla="*/ 0 h 539"/>
                <a:gd name="T42" fmla="*/ 0 w 2902"/>
                <a:gd name="T43" fmla="*/ 0 h 539"/>
                <a:gd name="T44" fmla="*/ 0 w 2902"/>
                <a:gd name="T45" fmla="*/ 0 h 539"/>
                <a:gd name="T46" fmla="*/ 0 w 2902"/>
                <a:gd name="T47" fmla="*/ 0 h 539"/>
                <a:gd name="T48" fmla="*/ 0 w 2902"/>
                <a:gd name="T49" fmla="*/ 0 h 539"/>
                <a:gd name="T50" fmla="*/ 0 w 2902"/>
                <a:gd name="T51" fmla="*/ 0 h 539"/>
                <a:gd name="T52" fmla="*/ 0 w 2902"/>
                <a:gd name="T53" fmla="*/ 0 h 539"/>
                <a:gd name="T54" fmla="*/ 0 w 2902"/>
                <a:gd name="T55" fmla="*/ 0 h 539"/>
                <a:gd name="T56" fmla="*/ 0 w 2902"/>
                <a:gd name="T57" fmla="*/ 0 h 539"/>
                <a:gd name="T58" fmla="*/ 0 w 2902"/>
                <a:gd name="T59" fmla="*/ 0 h 539"/>
                <a:gd name="T60" fmla="*/ 0 w 2902"/>
                <a:gd name="T61" fmla="*/ 0 h 539"/>
                <a:gd name="T62" fmla="*/ 0 w 2902"/>
                <a:gd name="T63" fmla="*/ 0 h 539"/>
                <a:gd name="T64" fmla="*/ 0 w 2902"/>
                <a:gd name="T65" fmla="*/ 0 h 539"/>
                <a:gd name="T66" fmla="*/ 0 w 2902"/>
                <a:gd name="T67" fmla="*/ 0 h 539"/>
                <a:gd name="T68" fmla="*/ 0 w 2902"/>
                <a:gd name="T69" fmla="*/ 0 h 539"/>
                <a:gd name="T70" fmla="*/ 0 w 2902"/>
                <a:gd name="T71" fmla="*/ 0 h 539"/>
                <a:gd name="T72" fmla="*/ 0 w 2902"/>
                <a:gd name="T73" fmla="*/ 0 h 539"/>
                <a:gd name="T74" fmla="*/ 0 w 2902"/>
                <a:gd name="T75" fmla="*/ 0 h 539"/>
                <a:gd name="T76" fmla="*/ 0 w 2902"/>
                <a:gd name="T77" fmla="*/ 0 h 539"/>
                <a:gd name="T78" fmla="*/ 0 w 2902"/>
                <a:gd name="T79" fmla="*/ 0 h 539"/>
                <a:gd name="T80" fmla="*/ 0 w 2902"/>
                <a:gd name="T81" fmla="*/ 0 h 539"/>
                <a:gd name="T82" fmla="*/ 0 w 2902"/>
                <a:gd name="T83" fmla="*/ 0 h 539"/>
                <a:gd name="T84" fmla="*/ 0 w 2902"/>
                <a:gd name="T85" fmla="*/ 0 h 539"/>
                <a:gd name="T86" fmla="*/ 0 w 2902"/>
                <a:gd name="T87" fmla="*/ 0 h 539"/>
                <a:gd name="T88" fmla="*/ 0 w 2902"/>
                <a:gd name="T89" fmla="*/ 0 h 539"/>
                <a:gd name="T90" fmla="*/ 0 w 2902"/>
                <a:gd name="T91" fmla="*/ 0 h 539"/>
                <a:gd name="T92" fmla="*/ 0 w 2902"/>
                <a:gd name="T93" fmla="*/ 0 h 539"/>
                <a:gd name="T94" fmla="*/ 0 w 2902"/>
                <a:gd name="T95" fmla="*/ 0 h 539"/>
                <a:gd name="T96" fmla="*/ 0 w 2902"/>
                <a:gd name="T97" fmla="*/ 0 h 539"/>
                <a:gd name="T98" fmla="*/ 0 w 2902"/>
                <a:gd name="T99" fmla="*/ 0 h 539"/>
                <a:gd name="T100" fmla="*/ 0 w 2902"/>
                <a:gd name="T101" fmla="*/ 0 h 539"/>
                <a:gd name="T102" fmla="*/ 0 w 2902"/>
                <a:gd name="T103" fmla="*/ 0 h 539"/>
                <a:gd name="T104" fmla="*/ 0 w 2902"/>
                <a:gd name="T105" fmla="*/ 0 h 539"/>
                <a:gd name="T106" fmla="*/ 0 w 2902"/>
                <a:gd name="T107" fmla="*/ 0 h 539"/>
                <a:gd name="T108" fmla="*/ 0 w 2902"/>
                <a:gd name="T109" fmla="*/ 0 h 539"/>
                <a:gd name="T110" fmla="*/ 0 w 2902"/>
                <a:gd name="T111" fmla="*/ 0 h 539"/>
                <a:gd name="T112" fmla="*/ 0 w 2902"/>
                <a:gd name="T113" fmla="*/ 0 h 539"/>
                <a:gd name="T114" fmla="*/ 0 w 2902"/>
                <a:gd name="T115" fmla="*/ 0 h 539"/>
                <a:gd name="T116" fmla="*/ 0 w 2902"/>
                <a:gd name="T117" fmla="*/ 0 h 539"/>
                <a:gd name="T118" fmla="*/ 0 w 2902"/>
                <a:gd name="T119" fmla="*/ 0 h 539"/>
                <a:gd name="T120" fmla="*/ 0 w 2902"/>
                <a:gd name="T121" fmla="*/ 0 h 53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902"/>
                <a:gd name="T184" fmla="*/ 0 h 539"/>
                <a:gd name="T185" fmla="*/ 2902 w 2902"/>
                <a:gd name="T186" fmla="*/ 539 h 53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902" h="539">
                  <a:moveTo>
                    <a:pt x="0" y="357"/>
                  </a:moveTo>
                  <a:lnTo>
                    <a:pt x="153" y="357"/>
                  </a:lnTo>
                  <a:lnTo>
                    <a:pt x="155" y="380"/>
                  </a:lnTo>
                  <a:lnTo>
                    <a:pt x="161" y="397"/>
                  </a:lnTo>
                  <a:lnTo>
                    <a:pt x="170" y="406"/>
                  </a:lnTo>
                  <a:lnTo>
                    <a:pt x="183" y="413"/>
                  </a:lnTo>
                  <a:lnTo>
                    <a:pt x="199" y="416"/>
                  </a:lnTo>
                  <a:lnTo>
                    <a:pt x="213" y="417"/>
                  </a:lnTo>
                  <a:lnTo>
                    <a:pt x="435" y="417"/>
                  </a:lnTo>
                  <a:lnTo>
                    <a:pt x="453" y="414"/>
                  </a:lnTo>
                  <a:lnTo>
                    <a:pt x="467" y="411"/>
                  </a:lnTo>
                  <a:lnTo>
                    <a:pt x="476" y="403"/>
                  </a:lnTo>
                  <a:lnTo>
                    <a:pt x="482" y="389"/>
                  </a:lnTo>
                  <a:lnTo>
                    <a:pt x="484" y="371"/>
                  </a:lnTo>
                  <a:lnTo>
                    <a:pt x="482" y="357"/>
                  </a:lnTo>
                  <a:lnTo>
                    <a:pt x="478" y="346"/>
                  </a:lnTo>
                  <a:lnTo>
                    <a:pt x="472" y="340"/>
                  </a:lnTo>
                  <a:lnTo>
                    <a:pt x="461" y="336"/>
                  </a:lnTo>
                  <a:lnTo>
                    <a:pt x="444" y="333"/>
                  </a:lnTo>
                  <a:lnTo>
                    <a:pt x="421" y="331"/>
                  </a:lnTo>
                  <a:lnTo>
                    <a:pt x="402" y="331"/>
                  </a:lnTo>
                  <a:lnTo>
                    <a:pt x="375" y="329"/>
                  </a:lnTo>
                  <a:lnTo>
                    <a:pt x="339" y="328"/>
                  </a:lnTo>
                  <a:lnTo>
                    <a:pt x="296" y="326"/>
                  </a:lnTo>
                  <a:lnTo>
                    <a:pt x="252" y="325"/>
                  </a:lnTo>
                  <a:lnTo>
                    <a:pt x="216" y="323"/>
                  </a:lnTo>
                  <a:lnTo>
                    <a:pt x="189" y="322"/>
                  </a:lnTo>
                  <a:lnTo>
                    <a:pt x="170" y="322"/>
                  </a:lnTo>
                  <a:lnTo>
                    <a:pt x="135" y="320"/>
                  </a:lnTo>
                  <a:lnTo>
                    <a:pt x="106" y="316"/>
                  </a:lnTo>
                  <a:lnTo>
                    <a:pt x="83" y="311"/>
                  </a:lnTo>
                  <a:lnTo>
                    <a:pt x="63" y="303"/>
                  </a:lnTo>
                  <a:lnTo>
                    <a:pt x="47" y="294"/>
                  </a:lnTo>
                  <a:lnTo>
                    <a:pt x="35" y="282"/>
                  </a:lnTo>
                  <a:lnTo>
                    <a:pt x="21" y="262"/>
                  </a:lnTo>
                  <a:lnTo>
                    <a:pt x="12" y="237"/>
                  </a:lnTo>
                  <a:lnTo>
                    <a:pt x="6" y="206"/>
                  </a:lnTo>
                  <a:lnTo>
                    <a:pt x="4" y="169"/>
                  </a:lnTo>
                  <a:lnTo>
                    <a:pt x="6" y="130"/>
                  </a:lnTo>
                  <a:lnTo>
                    <a:pt x="13" y="94"/>
                  </a:lnTo>
                  <a:lnTo>
                    <a:pt x="24" y="66"/>
                  </a:lnTo>
                  <a:lnTo>
                    <a:pt x="38" y="45"/>
                  </a:lnTo>
                  <a:lnTo>
                    <a:pt x="58" y="28"/>
                  </a:lnTo>
                  <a:lnTo>
                    <a:pt x="84" y="16"/>
                  </a:lnTo>
                  <a:lnTo>
                    <a:pt x="116" y="8"/>
                  </a:lnTo>
                  <a:lnTo>
                    <a:pt x="143" y="5"/>
                  </a:lnTo>
                  <a:lnTo>
                    <a:pt x="176" y="3"/>
                  </a:lnTo>
                  <a:lnTo>
                    <a:pt x="219" y="2"/>
                  </a:lnTo>
                  <a:lnTo>
                    <a:pt x="272" y="0"/>
                  </a:lnTo>
                  <a:lnTo>
                    <a:pt x="386" y="0"/>
                  </a:lnTo>
                  <a:lnTo>
                    <a:pt x="430" y="2"/>
                  </a:lnTo>
                  <a:lnTo>
                    <a:pt x="465" y="5"/>
                  </a:lnTo>
                  <a:lnTo>
                    <a:pt x="493" y="8"/>
                  </a:lnTo>
                  <a:lnTo>
                    <a:pt x="527" y="14"/>
                  </a:lnTo>
                  <a:lnTo>
                    <a:pt x="555" y="23"/>
                  </a:lnTo>
                  <a:lnTo>
                    <a:pt x="576" y="34"/>
                  </a:lnTo>
                  <a:lnTo>
                    <a:pt x="593" y="46"/>
                  </a:lnTo>
                  <a:lnTo>
                    <a:pt x="604" y="65"/>
                  </a:lnTo>
                  <a:lnTo>
                    <a:pt x="613" y="88"/>
                  </a:lnTo>
                  <a:lnTo>
                    <a:pt x="618" y="116"/>
                  </a:lnTo>
                  <a:lnTo>
                    <a:pt x="619" y="148"/>
                  </a:lnTo>
                  <a:lnTo>
                    <a:pt x="619" y="173"/>
                  </a:lnTo>
                  <a:lnTo>
                    <a:pt x="465" y="173"/>
                  </a:lnTo>
                  <a:lnTo>
                    <a:pt x="464" y="160"/>
                  </a:lnTo>
                  <a:lnTo>
                    <a:pt x="462" y="150"/>
                  </a:lnTo>
                  <a:lnTo>
                    <a:pt x="461" y="143"/>
                  </a:lnTo>
                  <a:lnTo>
                    <a:pt x="459" y="139"/>
                  </a:lnTo>
                  <a:lnTo>
                    <a:pt x="458" y="136"/>
                  </a:lnTo>
                  <a:lnTo>
                    <a:pt x="455" y="133"/>
                  </a:lnTo>
                  <a:lnTo>
                    <a:pt x="450" y="130"/>
                  </a:lnTo>
                  <a:lnTo>
                    <a:pt x="441" y="126"/>
                  </a:lnTo>
                  <a:lnTo>
                    <a:pt x="429" y="123"/>
                  </a:lnTo>
                  <a:lnTo>
                    <a:pt x="413" y="122"/>
                  </a:lnTo>
                  <a:lnTo>
                    <a:pt x="396" y="120"/>
                  </a:lnTo>
                  <a:lnTo>
                    <a:pt x="258" y="120"/>
                  </a:lnTo>
                  <a:lnTo>
                    <a:pt x="223" y="122"/>
                  </a:lnTo>
                  <a:lnTo>
                    <a:pt x="196" y="123"/>
                  </a:lnTo>
                  <a:lnTo>
                    <a:pt x="181" y="126"/>
                  </a:lnTo>
                  <a:lnTo>
                    <a:pt x="169" y="133"/>
                  </a:lnTo>
                  <a:lnTo>
                    <a:pt x="161" y="145"/>
                  </a:lnTo>
                  <a:lnTo>
                    <a:pt x="158" y="162"/>
                  </a:lnTo>
                  <a:lnTo>
                    <a:pt x="161" y="177"/>
                  </a:lnTo>
                  <a:lnTo>
                    <a:pt x="169" y="189"/>
                  </a:lnTo>
                  <a:lnTo>
                    <a:pt x="181" y="196"/>
                  </a:lnTo>
                  <a:lnTo>
                    <a:pt x="193" y="197"/>
                  </a:lnTo>
                  <a:lnTo>
                    <a:pt x="216" y="199"/>
                  </a:lnTo>
                  <a:lnTo>
                    <a:pt x="250" y="202"/>
                  </a:lnTo>
                  <a:lnTo>
                    <a:pt x="293" y="203"/>
                  </a:lnTo>
                  <a:lnTo>
                    <a:pt x="349" y="205"/>
                  </a:lnTo>
                  <a:lnTo>
                    <a:pt x="407" y="206"/>
                  </a:lnTo>
                  <a:lnTo>
                    <a:pt x="455" y="208"/>
                  </a:lnTo>
                  <a:lnTo>
                    <a:pt x="492" y="211"/>
                  </a:lnTo>
                  <a:lnTo>
                    <a:pt x="518" y="214"/>
                  </a:lnTo>
                  <a:lnTo>
                    <a:pt x="544" y="219"/>
                  </a:lnTo>
                  <a:lnTo>
                    <a:pt x="567" y="225"/>
                  </a:lnTo>
                  <a:lnTo>
                    <a:pt x="585" y="233"/>
                  </a:lnTo>
                  <a:lnTo>
                    <a:pt x="602" y="246"/>
                  </a:lnTo>
                  <a:lnTo>
                    <a:pt x="616" y="262"/>
                  </a:lnTo>
                  <a:lnTo>
                    <a:pt x="625" y="280"/>
                  </a:lnTo>
                  <a:lnTo>
                    <a:pt x="631" y="303"/>
                  </a:lnTo>
                  <a:lnTo>
                    <a:pt x="636" y="333"/>
                  </a:lnTo>
                  <a:lnTo>
                    <a:pt x="638" y="366"/>
                  </a:lnTo>
                  <a:lnTo>
                    <a:pt x="636" y="400"/>
                  </a:lnTo>
                  <a:lnTo>
                    <a:pt x="633" y="431"/>
                  </a:lnTo>
                  <a:lnTo>
                    <a:pt x="627" y="456"/>
                  </a:lnTo>
                  <a:lnTo>
                    <a:pt x="618" y="476"/>
                  </a:lnTo>
                  <a:lnTo>
                    <a:pt x="607" y="492"/>
                  </a:lnTo>
                  <a:lnTo>
                    <a:pt x="593" y="505"/>
                  </a:lnTo>
                  <a:lnTo>
                    <a:pt x="576" y="516"/>
                  </a:lnTo>
                  <a:lnTo>
                    <a:pt x="556" y="523"/>
                  </a:lnTo>
                  <a:lnTo>
                    <a:pt x="532" y="528"/>
                  </a:lnTo>
                  <a:lnTo>
                    <a:pt x="502" y="532"/>
                  </a:lnTo>
                  <a:lnTo>
                    <a:pt x="470" y="534"/>
                  </a:lnTo>
                  <a:lnTo>
                    <a:pt x="429" y="536"/>
                  </a:lnTo>
                  <a:lnTo>
                    <a:pt x="375" y="537"/>
                  </a:lnTo>
                  <a:lnTo>
                    <a:pt x="255" y="537"/>
                  </a:lnTo>
                  <a:lnTo>
                    <a:pt x="207" y="536"/>
                  </a:lnTo>
                  <a:lnTo>
                    <a:pt x="169" y="534"/>
                  </a:lnTo>
                  <a:lnTo>
                    <a:pt x="136" y="531"/>
                  </a:lnTo>
                  <a:lnTo>
                    <a:pt x="103" y="526"/>
                  </a:lnTo>
                  <a:lnTo>
                    <a:pt x="73" y="519"/>
                  </a:lnTo>
                  <a:lnTo>
                    <a:pt x="52" y="509"/>
                  </a:lnTo>
                  <a:lnTo>
                    <a:pt x="35" y="497"/>
                  </a:lnTo>
                  <a:lnTo>
                    <a:pt x="21" y="482"/>
                  </a:lnTo>
                  <a:lnTo>
                    <a:pt x="12" y="465"/>
                  </a:lnTo>
                  <a:lnTo>
                    <a:pt x="6" y="443"/>
                  </a:lnTo>
                  <a:lnTo>
                    <a:pt x="1" y="416"/>
                  </a:lnTo>
                  <a:lnTo>
                    <a:pt x="0" y="382"/>
                  </a:lnTo>
                  <a:lnTo>
                    <a:pt x="0" y="357"/>
                  </a:lnTo>
                  <a:close/>
                  <a:moveTo>
                    <a:pt x="687" y="160"/>
                  </a:moveTo>
                  <a:lnTo>
                    <a:pt x="825" y="160"/>
                  </a:lnTo>
                  <a:lnTo>
                    <a:pt x="825" y="529"/>
                  </a:lnTo>
                  <a:lnTo>
                    <a:pt x="687" y="529"/>
                  </a:lnTo>
                  <a:lnTo>
                    <a:pt x="687" y="160"/>
                  </a:lnTo>
                  <a:close/>
                  <a:moveTo>
                    <a:pt x="687" y="10"/>
                  </a:moveTo>
                  <a:lnTo>
                    <a:pt x="825" y="10"/>
                  </a:lnTo>
                  <a:lnTo>
                    <a:pt x="825" y="113"/>
                  </a:lnTo>
                  <a:lnTo>
                    <a:pt x="687" y="113"/>
                  </a:lnTo>
                  <a:lnTo>
                    <a:pt x="687" y="10"/>
                  </a:lnTo>
                  <a:close/>
                  <a:moveTo>
                    <a:pt x="888" y="10"/>
                  </a:moveTo>
                  <a:lnTo>
                    <a:pt x="1027" y="10"/>
                  </a:lnTo>
                  <a:lnTo>
                    <a:pt x="1027" y="529"/>
                  </a:lnTo>
                  <a:lnTo>
                    <a:pt x="888" y="529"/>
                  </a:lnTo>
                  <a:lnTo>
                    <a:pt x="888" y="10"/>
                  </a:lnTo>
                  <a:close/>
                  <a:moveTo>
                    <a:pt x="1088" y="160"/>
                  </a:moveTo>
                  <a:lnTo>
                    <a:pt x="1226" y="160"/>
                  </a:lnTo>
                  <a:lnTo>
                    <a:pt x="1226" y="529"/>
                  </a:lnTo>
                  <a:lnTo>
                    <a:pt x="1088" y="529"/>
                  </a:lnTo>
                  <a:lnTo>
                    <a:pt x="1088" y="160"/>
                  </a:lnTo>
                  <a:close/>
                  <a:moveTo>
                    <a:pt x="1088" y="10"/>
                  </a:moveTo>
                  <a:lnTo>
                    <a:pt x="1226" y="10"/>
                  </a:lnTo>
                  <a:lnTo>
                    <a:pt x="1226" y="113"/>
                  </a:lnTo>
                  <a:lnTo>
                    <a:pt x="1088" y="113"/>
                  </a:lnTo>
                  <a:lnTo>
                    <a:pt x="1088" y="10"/>
                  </a:lnTo>
                  <a:close/>
                  <a:moveTo>
                    <a:pt x="1645" y="382"/>
                  </a:moveTo>
                  <a:lnTo>
                    <a:pt x="1785" y="382"/>
                  </a:lnTo>
                  <a:lnTo>
                    <a:pt x="1783" y="409"/>
                  </a:lnTo>
                  <a:lnTo>
                    <a:pt x="1780" y="434"/>
                  </a:lnTo>
                  <a:lnTo>
                    <a:pt x="1775" y="452"/>
                  </a:lnTo>
                  <a:lnTo>
                    <a:pt x="1765" y="474"/>
                  </a:lnTo>
                  <a:lnTo>
                    <a:pt x="1751" y="494"/>
                  </a:lnTo>
                  <a:lnTo>
                    <a:pt x="1731" y="511"/>
                  </a:lnTo>
                  <a:lnTo>
                    <a:pt x="1706" y="523"/>
                  </a:lnTo>
                  <a:lnTo>
                    <a:pt x="1678" y="531"/>
                  </a:lnTo>
                  <a:lnTo>
                    <a:pt x="1652" y="534"/>
                  </a:lnTo>
                  <a:lnTo>
                    <a:pt x="1617" y="537"/>
                  </a:lnTo>
                  <a:lnTo>
                    <a:pt x="1575" y="539"/>
                  </a:lnTo>
                  <a:lnTo>
                    <a:pt x="1485" y="539"/>
                  </a:lnTo>
                  <a:lnTo>
                    <a:pt x="1449" y="537"/>
                  </a:lnTo>
                  <a:lnTo>
                    <a:pt x="1420" y="536"/>
                  </a:lnTo>
                  <a:lnTo>
                    <a:pt x="1397" y="532"/>
                  </a:lnTo>
                  <a:lnTo>
                    <a:pt x="1369" y="526"/>
                  </a:lnTo>
                  <a:lnTo>
                    <a:pt x="1346" y="517"/>
                  </a:lnTo>
                  <a:lnTo>
                    <a:pt x="1326" y="505"/>
                  </a:lnTo>
                  <a:lnTo>
                    <a:pt x="1310" y="491"/>
                  </a:lnTo>
                  <a:lnTo>
                    <a:pt x="1297" y="472"/>
                  </a:lnTo>
                  <a:lnTo>
                    <a:pt x="1290" y="451"/>
                  </a:lnTo>
                  <a:lnTo>
                    <a:pt x="1285" y="431"/>
                  </a:lnTo>
                  <a:lnTo>
                    <a:pt x="1282" y="406"/>
                  </a:lnTo>
                  <a:lnTo>
                    <a:pt x="1279" y="376"/>
                  </a:lnTo>
                  <a:lnTo>
                    <a:pt x="1279" y="342"/>
                  </a:lnTo>
                  <a:lnTo>
                    <a:pt x="1280" y="302"/>
                  </a:lnTo>
                  <a:lnTo>
                    <a:pt x="1283" y="268"/>
                  </a:lnTo>
                  <a:lnTo>
                    <a:pt x="1288" y="242"/>
                  </a:lnTo>
                  <a:lnTo>
                    <a:pt x="1296" y="220"/>
                  </a:lnTo>
                  <a:lnTo>
                    <a:pt x="1308" y="203"/>
                  </a:lnTo>
                  <a:lnTo>
                    <a:pt x="1322" y="188"/>
                  </a:lnTo>
                  <a:lnTo>
                    <a:pt x="1342" y="176"/>
                  </a:lnTo>
                  <a:lnTo>
                    <a:pt x="1366" y="165"/>
                  </a:lnTo>
                  <a:lnTo>
                    <a:pt x="1394" y="159"/>
                  </a:lnTo>
                  <a:lnTo>
                    <a:pt x="1419" y="156"/>
                  </a:lnTo>
                  <a:lnTo>
                    <a:pt x="1451" y="153"/>
                  </a:lnTo>
                  <a:lnTo>
                    <a:pt x="1488" y="151"/>
                  </a:lnTo>
                  <a:lnTo>
                    <a:pt x="1574" y="151"/>
                  </a:lnTo>
                  <a:lnTo>
                    <a:pt x="1612" y="153"/>
                  </a:lnTo>
                  <a:lnTo>
                    <a:pt x="1645" y="156"/>
                  </a:lnTo>
                  <a:lnTo>
                    <a:pt x="1671" y="159"/>
                  </a:lnTo>
                  <a:lnTo>
                    <a:pt x="1700" y="166"/>
                  </a:lnTo>
                  <a:lnTo>
                    <a:pt x="1723" y="176"/>
                  </a:lnTo>
                  <a:lnTo>
                    <a:pt x="1743" y="188"/>
                  </a:lnTo>
                  <a:lnTo>
                    <a:pt x="1762" y="208"/>
                  </a:lnTo>
                  <a:lnTo>
                    <a:pt x="1774" y="233"/>
                  </a:lnTo>
                  <a:lnTo>
                    <a:pt x="1780" y="253"/>
                  </a:lnTo>
                  <a:lnTo>
                    <a:pt x="1783" y="279"/>
                  </a:lnTo>
                  <a:lnTo>
                    <a:pt x="1785" y="311"/>
                  </a:lnTo>
                  <a:lnTo>
                    <a:pt x="1645" y="311"/>
                  </a:lnTo>
                  <a:lnTo>
                    <a:pt x="1640" y="291"/>
                  </a:lnTo>
                  <a:lnTo>
                    <a:pt x="1631" y="277"/>
                  </a:lnTo>
                  <a:lnTo>
                    <a:pt x="1617" y="266"/>
                  </a:lnTo>
                  <a:lnTo>
                    <a:pt x="1595" y="260"/>
                  </a:lnTo>
                  <a:lnTo>
                    <a:pt x="1568" y="256"/>
                  </a:lnTo>
                  <a:lnTo>
                    <a:pt x="1531" y="254"/>
                  </a:lnTo>
                  <a:lnTo>
                    <a:pt x="1494" y="256"/>
                  </a:lnTo>
                  <a:lnTo>
                    <a:pt x="1466" y="260"/>
                  </a:lnTo>
                  <a:lnTo>
                    <a:pt x="1445" y="266"/>
                  </a:lnTo>
                  <a:lnTo>
                    <a:pt x="1433" y="277"/>
                  </a:lnTo>
                  <a:lnTo>
                    <a:pt x="1423" y="293"/>
                  </a:lnTo>
                  <a:lnTo>
                    <a:pt x="1420" y="306"/>
                  </a:lnTo>
                  <a:lnTo>
                    <a:pt x="1417" y="325"/>
                  </a:lnTo>
                  <a:lnTo>
                    <a:pt x="1417" y="346"/>
                  </a:lnTo>
                  <a:lnTo>
                    <a:pt x="1419" y="368"/>
                  </a:lnTo>
                  <a:lnTo>
                    <a:pt x="1420" y="386"/>
                  </a:lnTo>
                  <a:lnTo>
                    <a:pt x="1425" y="399"/>
                  </a:lnTo>
                  <a:lnTo>
                    <a:pt x="1429" y="409"/>
                  </a:lnTo>
                  <a:lnTo>
                    <a:pt x="1437" y="417"/>
                  </a:lnTo>
                  <a:lnTo>
                    <a:pt x="1448" y="423"/>
                  </a:lnTo>
                  <a:lnTo>
                    <a:pt x="1469" y="429"/>
                  </a:lnTo>
                  <a:lnTo>
                    <a:pt x="1497" y="434"/>
                  </a:lnTo>
                  <a:lnTo>
                    <a:pt x="1532" y="436"/>
                  </a:lnTo>
                  <a:lnTo>
                    <a:pt x="1562" y="434"/>
                  </a:lnTo>
                  <a:lnTo>
                    <a:pt x="1585" y="432"/>
                  </a:lnTo>
                  <a:lnTo>
                    <a:pt x="1603" y="429"/>
                  </a:lnTo>
                  <a:lnTo>
                    <a:pt x="1617" y="425"/>
                  </a:lnTo>
                  <a:lnTo>
                    <a:pt x="1631" y="414"/>
                  </a:lnTo>
                  <a:lnTo>
                    <a:pt x="1640" y="400"/>
                  </a:lnTo>
                  <a:lnTo>
                    <a:pt x="1645" y="382"/>
                  </a:lnTo>
                  <a:close/>
                  <a:moveTo>
                    <a:pt x="2087" y="151"/>
                  </a:moveTo>
                  <a:lnTo>
                    <a:pt x="2132" y="151"/>
                  </a:lnTo>
                  <a:lnTo>
                    <a:pt x="2169" y="153"/>
                  </a:lnTo>
                  <a:lnTo>
                    <a:pt x="2201" y="154"/>
                  </a:lnTo>
                  <a:lnTo>
                    <a:pt x="2227" y="157"/>
                  </a:lnTo>
                  <a:lnTo>
                    <a:pt x="2257" y="163"/>
                  </a:lnTo>
                  <a:lnTo>
                    <a:pt x="2281" y="173"/>
                  </a:lnTo>
                  <a:lnTo>
                    <a:pt x="2301" y="185"/>
                  </a:lnTo>
                  <a:lnTo>
                    <a:pt x="2318" y="199"/>
                  </a:lnTo>
                  <a:lnTo>
                    <a:pt x="2330" y="216"/>
                  </a:lnTo>
                  <a:lnTo>
                    <a:pt x="2338" y="236"/>
                  </a:lnTo>
                  <a:lnTo>
                    <a:pt x="2344" y="262"/>
                  </a:lnTo>
                  <a:lnTo>
                    <a:pt x="2347" y="296"/>
                  </a:lnTo>
                  <a:lnTo>
                    <a:pt x="2349" y="337"/>
                  </a:lnTo>
                  <a:lnTo>
                    <a:pt x="2349" y="369"/>
                  </a:lnTo>
                  <a:lnTo>
                    <a:pt x="2347" y="396"/>
                  </a:lnTo>
                  <a:lnTo>
                    <a:pt x="2346" y="416"/>
                  </a:lnTo>
                  <a:lnTo>
                    <a:pt x="2341" y="440"/>
                  </a:lnTo>
                  <a:lnTo>
                    <a:pt x="2335" y="462"/>
                  </a:lnTo>
                  <a:lnTo>
                    <a:pt x="2323" y="485"/>
                  </a:lnTo>
                  <a:lnTo>
                    <a:pt x="2304" y="505"/>
                  </a:lnTo>
                  <a:lnTo>
                    <a:pt x="2283" y="519"/>
                  </a:lnTo>
                  <a:lnTo>
                    <a:pt x="2255" y="528"/>
                  </a:lnTo>
                  <a:lnTo>
                    <a:pt x="2226" y="532"/>
                  </a:lnTo>
                  <a:lnTo>
                    <a:pt x="2187" y="536"/>
                  </a:lnTo>
                  <a:lnTo>
                    <a:pt x="2141" y="539"/>
                  </a:lnTo>
                  <a:lnTo>
                    <a:pt x="2040" y="539"/>
                  </a:lnTo>
                  <a:lnTo>
                    <a:pt x="1998" y="537"/>
                  </a:lnTo>
                  <a:lnTo>
                    <a:pt x="1966" y="536"/>
                  </a:lnTo>
                  <a:lnTo>
                    <a:pt x="1940" y="532"/>
                  </a:lnTo>
                  <a:lnTo>
                    <a:pt x="1912" y="525"/>
                  </a:lnTo>
                  <a:lnTo>
                    <a:pt x="1888" y="516"/>
                  </a:lnTo>
                  <a:lnTo>
                    <a:pt x="1868" y="502"/>
                  </a:lnTo>
                  <a:lnTo>
                    <a:pt x="1852" y="486"/>
                  </a:lnTo>
                  <a:lnTo>
                    <a:pt x="1841" y="468"/>
                  </a:lnTo>
                  <a:lnTo>
                    <a:pt x="1834" y="448"/>
                  </a:lnTo>
                  <a:lnTo>
                    <a:pt x="1829" y="428"/>
                  </a:lnTo>
                  <a:lnTo>
                    <a:pt x="1826" y="402"/>
                  </a:lnTo>
                  <a:lnTo>
                    <a:pt x="1825" y="369"/>
                  </a:lnTo>
                  <a:lnTo>
                    <a:pt x="1825" y="305"/>
                  </a:lnTo>
                  <a:lnTo>
                    <a:pt x="1826" y="282"/>
                  </a:lnTo>
                  <a:lnTo>
                    <a:pt x="1829" y="263"/>
                  </a:lnTo>
                  <a:lnTo>
                    <a:pt x="1834" y="240"/>
                  </a:lnTo>
                  <a:lnTo>
                    <a:pt x="1843" y="220"/>
                  </a:lnTo>
                  <a:lnTo>
                    <a:pt x="1855" y="202"/>
                  </a:lnTo>
                  <a:lnTo>
                    <a:pt x="1871" y="186"/>
                  </a:lnTo>
                  <a:lnTo>
                    <a:pt x="1891" y="174"/>
                  </a:lnTo>
                  <a:lnTo>
                    <a:pt x="1914" y="165"/>
                  </a:lnTo>
                  <a:lnTo>
                    <a:pt x="1943" y="159"/>
                  </a:lnTo>
                  <a:lnTo>
                    <a:pt x="1981" y="154"/>
                  </a:lnTo>
                  <a:lnTo>
                    <a:pt x="2031" y="153"/>
                  </a:lnTo>
                  <a:lnTo>
                    <a:pt x="2087" y="151"/>
                  </a:lnTo>
                  <a:close/>
                  <a:moveTo>
                    <a:pt x="2087" y="254"/>
                  </a:moveTo>
                  <a:lnTo>
                    <a:pt x="2057" y="256"/>
                  </a:lnTo>
                  <a:lnTo>
                    <a:pt x="2031" y="257"/>
                  </a:lnTo>
                  <a:lnTo>
                    <a:pt x="2011" y="260"/>
                  </a:lnTo>
                  <a:lnTo>
                    <a:pt x="1995" y="265"/>
                  </a:lnTo>
                  <a:lnTo>
                    <a:pt x="1980" y="277"/>
                  </a:lnTo>
                  <a:lnTo>
                    <a:pt x="1971" y="293"/>
                  </a:lnTo>
                  <a:lnTo>
                    <a:pt x="1966" y="306"/>
                  </a:lnTo>
                  <a:lnTo>
                    <a:pt x="1964" y="325"/>
                  </a:lnTo>
                  <a:lnTo>
                    <a:pt x="1963" y="348"/>
                  </a:lnTo>
                  <a:lnTo>
                    <a:pt x="1964" y="369"/>
                  </a:lnTo>
                  <a:lnTo>
                    <a:pt x="1966" y="386"/>
                  </a:lnTo>
                  <a:lnTo>
                    <a:pt x="1969" y="399"/>
                  </a:lnTo>
                  <a:lnTo>
                    <a:pt x="1978" y="413"/>
                  </a:lnTo>
                  <a:lnTo>
                    <a:pt x="1992" y="423"/>
                  </a:lnTo>
                  <a:lnTo>
                    <a:pt x="2009" y="428"/>
                  </a:lnTo>
                  <a:lnTo>
                    <a:pt x="2029" y="432"/>
                  </a:lnTo>
                  <a:lnTo>
                    <a:pt x="2055" y="434"/>
                  </a:lnTo>
                  <a:lnTo>
                    <a:pt x="2087" y="436"/>
                  </a:lnTo>
                  <a:lnTo>
                    <a:pt x="2123" y="434"/>
                  </a:lnTo>
                  <a:lnTo>
                    <a:pt x="2152" y="431"/>
                  </a:lnTo>
                  <a:lnTo>
                    <a:pt x="2174" y="426"/>
                  </a:lnTo>
                  <a:lnTo>
                    <a:pt x="2189" y="419"/>
                  </a:lnTo>
                  <a:lnTo>
                    <a:pt x="2198" y="408"/>
                  </a:lnTo>
                  <a:lnTo>
                    <a:pt x="2204" y="393"/>
                  </a:lnTo>
                  <a:lnTo>
                    <a:pt x="2209" y="371"/>
                  </a:lnTo>
                  <a:lnTo>
                    <a:pt x="2210" y="343"/>
                  </a:lnTo>
                  <a:lnTo>
                    <a:pt x="2209" y="322"/>
                  </a:lnTo>
                  <a:lnTo>
                    <a:pt x="2207" y="305"/>
                  </a:lnTo>
                  <a:lnTo>
                    <a:pt x="2203" y="291"/>
                  </a:lnTo>
                  <a:lnTo>
                    <a:pt x="2194" y="276"/>
                  </a:lnTo>
                  <a:lnTo>
                    <a:pt x="2178" y="266"/>
                  </a:lnTo>
                  <a:lnTo>
                    <a:pt x="2157" y="260"/>
                  </a:lnTo>
                  <a:lnTo>
                    <a:pt x="2126" y="256"/>
                  </a:lnTo>
                  <a:lnTo>
                    <a:pt x="2087" y="254"/>
                  </a:lnTo>
                  <a:close/>
                  <a:moveTo>
                    <a:pt x="2401" y="160"/>
                  </a:moveTo>
                  <a:lnTo>
                    <a:pt x="2530" y="160"/>
                  </a:lnTo>
                  <a:lnTo>
                    <a:pt x="2530" y="217"/>
                  </a:lnTo>
                  <a:lnTo>
                    <a:pt x="2538" y="217"/>
                  </a:lnTo>
                  <a:lnTo>
                    <a:pt x="2552" y="196"/>
                  </a:lnTo>
                  <a:lnTo>
                    <a:pt x="2570" y="177"/>
                  </a:lnTo>
                  <a:lnTo>
                    <a:pt x="2592" y="165"/>
                  </a:lnTo>
                  <a:lnTo>
                    <a:pt x="2619" y="157"/>
                  </a:lnTo>
                  <a:lnTo>
                    <a:pt x="2653" y="153"/>
                  </a:lnTo>
                  <a:lnTo>
                    <a:pt x="2695" y="151"/>
                  </a:lnTo>
                  <a:lnTo>
                    <a:pt x="2736" y="153"/>
                  </a:lnTo>
                  <a:lnTo>
                    <a:pt x="2770" y="156"/>
                  </a:lnTo>
                  <a:lnTo>
                    <a:pt x="2799" y="160"/>
                  </a:lnTo>
                  <a:lnTo>
                    <a:pt x="2822" y="169"/>
                  </a:lnTo>
                  <a:lnTo>
                    <a:pt x="2844" y="182"/>
                  </a:lnTo>
                  <a:lnTo>
                    <a:pt x="2862" y="197"/>
                  </a:lnTo>
                  <a:lnTo>
                    <a:pt x="2878" y="216"/>
                  </a:lnTo>
                  <a:lnTo>
                    <a:pt x="2888" y="234"/>
                  </a:lnTo>
                  <a:lnTo>
                    <a:pt x="2895" y="254"/>
                  </a:lnTo>
                  <a:lnTo>
                    <a:pt x="2898" y="273"/>
                  </a:lnTo>
                  <a:lnTo>
                    <a:pt x="2901" y="297"/>
                  </a:lnTo>
                  <a:lnTo>
                    <a:pt x="2902" y="326"/>
                  </a:lnTo>
                  <a:lnTo>
                    <a:pt x="2902" y="529"/>
                  </a:lnTo>
                  <a:lnTo>
                    <a:pt x="2764" y="529"/>
                  </a:lnTo>
                  <a:lnTo>
                    <a:pt x="2764" y="336"/>
                  </a:lnTo>
                  <a:lnTo>
                    <a:pt x="2762" y="316"/>
                  </a:lnTo>
                  <a:lnTo>
                    <a:pt x="2761" y="302"/>
                  </a:lnTo>
                  <a:lnTo>
                    <a:pt x="2756" y="286"/>
                  </a:lnTo>
                  <a:lnTo>
                    <a:pt x="2747" y="274"/>
                  </a:lnTo>
                  <a:lnTo>
                    <a:pt x="2733" y="266"/>
                  </a:lnTo>
                  <a:lnTo>
                    <a:pt x="2713" y="260"/>
                  </a:lnTo>
                  <a:lnTo>
                    <a:pt x="2687" y="256"/>
                  </a:lnTo>
                  <a:lnTo>
                    <a:pt x="2655" y="254"/>
                  </a:lnTo>
                  <a:lnTo>
                    <a:pt x="2621" y="256"/>
                  </a:lnTo>
                  <a:lnTo>
                    <a:pt x="2595" y="260"/>
                  </a:lnTo>
                  <a:lnTo>
                    <a:pt x="2573" y="268"/>
                  </a:lnTo>
                  <a:lnTo>
                    <a:pt x="2559" y="279"/>
                  </a:lnTo>
                  <a:lnTo>
                    <a:pt x="2549" y="294"/>
                  </a:lnTo>
                  <a:lnTo>
                    <a:pt x="2543" y="313"/>
                  </a:lnTo>
                  <a:lnTo>
                    <a:pt x="2541" y="328"/>
                  </a:lnTo>
                  <a:lnTo>
                    <a:pt x="2539" y="351"/>
                  </a:lnTo>
                  <a:lnTo>
                    <a:pt x="2539" y="529"/>
                  </a:lnTo>
                  <a:lnTo>
                    <a:pt x="2401" y="529"/>
                  </a:lnTo>
                  <a:lnTo>
                    <a:pt x="2401" y="16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7" name="Freeform 15"/>
            <p:cNvSpPr>
              <a:spLocks noEditPoints="1"/>
            </p:cNvSpPr>
            <p:nvPr/>
          </p:nvSpPr>
          <p:spPr bwMode="auto">
            <a:xfrm>
              <a:off x="5057" y="3612"/>
              <a:ext cx="338" cy="87"/>
            </a:xfrm>
            <a:custGeom>
              <a:avLst/>
              <a:gdLst>
                <a:gd name="T0" fmla="*/ 0 w 2097"/>
                <a:gd name="T1" fmla="*/ 0 h 539"/>
                <a:gd name="T2" fmla="*/ 0 w 2097"/>
                <a:gd name="T3" fmla="*/ 0 h 539"/>
                <a:gd name="T4" fmla="*/ 0 w 2097"/>
                <a:gd name="T5" fmla="*/ 0 h 539"/>
                <a:gd name="T6" fmla="*/ 0 w 2097"/>
                <a:gd name="T7" fmla="*/ 0 h 539"/>
                <a:gd name="T8" fmla="*/ 0 w 2097"/>
                <a:gd name="T9" fmla="*/ 0 h 539"/>
                <a:gd name="T10" fmla="*/ 0 w 2097"/>
                <a:gd name="T11" fmla="*/ 0 h 539"/>
                <a:gd name="T12" fmla="*/ 0 w 2097"/>
                <a:gd name="T13" fmla="*/ 0 h 539"/>
                <a:gd name="T14" fmla="*/ 0 w 2097"/>
                <a:gd name="T15" fmla="*/ 0 h 539"/>
                <a:gd name="T16" fmla="*/ 0 w 2097"/>
                <a:gd name="T17" fmla="*/ 0 h 539"/>
                <a:gd name="T18" fmla="*/ 0 w 2097"/>
                <a:gd name="T19" fmla="*/ 0 h 539"/>
                <a:gd name="T20" fmla="*/ 0 w 2097"/>
                <a:gd name="T21" fmla="*/ 0 h 539"/>
                <a:gd name="T22" fmla="*/ 0 w 2097"/>
                <a:gd name="T23" fmla="*/ 0 h 539"/>
                <a:gd name="T24" fmla="*/ 0 w 2097"/>
                <a:gd name="T25" fmla="*/ 0 h 539"/>
                <a:gd name="T26" fmla="*/ 0 w 2097"/>
                <a:gd name="T27" fmla="*/ 0 h 539"/>
                <a:gd name="T28" fmla="*/ 0 w 2097"/>
                <a:gd name="T29" fmla="*/ 0 h 539"/>
                <a:gd name="T30" fmla="*/ 0 w 2097"/>
                <a:gd name="T31" fmla="*/ 0 h 539"/>
                <a:gd name="T32" fmla="*/ 0 w 2097"/>
                <a:gd name="T33" fmla="*/ 0 h 539"/>
                <a:gd name="T34" fmla="*/ 0 w 2097"/>
                <a:gd name="T35" fmla="*/ 0 h 539"/>
                <a:gd name="T36" fmla="*/ 0 w 2097"/>
                <a:gd name="T37" fmla="*/ 0 h 539"/>
                <a:gd name="T38" fmla="*/ 0 w 2097"/>
                <a:gd name="T39" fmla="*/ 0 h 539"/>
                <a:gd name="T40" fmla="*/ 0 w 2097"/>
                <a:gd name="T41" fmla="*/ 0 h 539"/>
                <a:gd name="T42" fmla="*/ 0 w 2097"/>
                <a:gd name="T43" fmla="*/ 0 h 539"/>
                <a:gd name="T44" fmla="*/ 0 w 2097"/>
                <a:gd name="T45" fmla="*/ 0 h 539"/>
                <a:gd name="T46" fmla="*/ 0 w 2097"/>
                <a:gd name="T47" fmla="*/ 0 h 539"/>
                <a:gd name="T48" fmla="*/ 0 w 2097"/>
                <a:gd name="T49" fmla="*/ 0 h 539"/>
                <a:gd name="T50" fmla="*/ 0 w 2097"/>
                <a:gd name="T51" fmla="*/ 0 h 539"/>
                <a:gd name="T52" fmla="*/ 0 w 2097"/>
                <a:gd name="T53" fmla="*/ 0 h 539"/>
                <a:gd name="T54" fmla="*/ 0 w 2097"/>
                <a:gd name="T55" fmla="*/ 0 h 539"/>
                <a:gd name="T56" fmla="*/ 0 w 2097"/>
                <a:gd name="T57" fmla="*/ 0 h 539"/>
                <a:gd name="T58" fmla="*/ 0 w 2097"/>
                <a:gd name="T59" fmla="*/ 0 h 539"/>
                <a:gd name="T60" fmla="*/ 0 w 2097"/>
                <a:gd name="T61" fmla="*/ 0 h 539"/>
                <a:gd name="T62" fmla="*/ 0 w 2097"/>
                <a:gd name="T63" fmla="*/ 0 h 539"/>
                <a:gd name="T64" fmla="*/ 0 w 2097"/>
                <a:gd name="T65" fmla="*/ 0 h 539"/>
                <a:gd name="T66" fmla="*/ 0 w 2097"/>
                <a:gd name="T67" fmla="*/ 0 h 539"/>
                <a:gd name="T68" fmla="*/ 0 w 2097"/>
                <a:gd name="T69" fmla="*/ 0 h 539"/>
                <a:gd name="T70" fmla="*/ 0 w 2097"/>
                <a:gd name="T71" fmla="*/ 0 h 539"/>
                <a:gd name="T72" fmla="*/ 0 w 2097"/>
                <a:gd name="T73" fmla="*/ 0 h 539"/>
                <a:gd name="T74" fmla="*/ 0 w 2097"/>
                <a:gd name="T75" fmla="*/ 0 h 539"/>
                <a:gd name="T76" fmla="*/ 0 w 2097"/>
                <a:gd name="T77" fmla="*/ 0 h 539"/>
                <a:gd name="T78" fmla="*/ 0 w 2097"/>
                <a:gd name="T79" fmla="*/ 0 h 539"/>
                <a:gd name="T80" fmla="*/ 0 w 2097"/>
                <a:gd name="T81" fmla="*/ 0 h 539"/>
                <a:gd name="T82" fmla="*/ 0 w 2097"/>
                <a:gd name="T83" fmla="*/ 0 h 539"/>
                <a:gd name="T84" fmla="*/ 0 w 2097"/>
                <a:gd name="T85" fmla="*/ 0 h 539"/>
                <a:gd name="T86" fmla="*/ 0 w 2097"/>
                <a:gd name="T87" fmla="*/ 0 h 539"/>
                <a:gd name="T88" fmla="*/ 0 w 2097"/>
                <a:gd name="T89" fmla="*/ 0 h 539"/>
                <a:gd name="T90" fmla="*/ 0 w 2097"/>
                <a:gd name="T91" fmla="*/ 0 h 539"/>
                <a:gd name="T92" fmla="*/ 0 w 2097"/>
                <a:gd name="T93" fmla="*/ 0 h 539"/>
                <a:gd name="T94" fmla="*/ 0 w 2097"/>
                <a:gd name="T95" fmla="*/ 0 h 539"/>
                <a:gd name="T96" fmla="*/ 0 w 2097"/>
                <a:gd name="T97" fmla="*/ 0 h 539"/>
                <a:gd name="T98" fmla="*/ 0 w 2097"/>
                <a:gd name="T99" fmla="*/ 0 h 539"/>
                <a:gd name="T100" fmla="*/ 0 w 2097"/>
                <a:gd name="T101" fmla="*/ 0 h 539"/>
                <a:gd name="T102" fmla="*/ 0 w 2097"/>
                <a:gd name="T103" fmla="*/ 0 h 539"/>
                <a:gd name="T104" fmla="*/ 0 w 2097"/>
                <a:gd name="T105" fmla="*/ 0 h 53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097"/>
                <a:gd name="T160" fmla="*/ 0 h 539"/>
                <a:gd name="T161" fmla="*/ 2097 w 2097"/>
                <a:gd name="T162" fmla="*/ 539 h 53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097" h="539">
                  <a:moveTo>
                    <a:pt x="0" y="529"/>
                  </a:moveTo>
                  <a:lnTo>
                    <a:pt x="0" y="10"/>
                  </a:lnTo>
                  <a:lnTo>
                    <a:pt x="507" y="10"/>
                  </a:lnTo>
                  <a:lnTo>
                    <a:pt x="530" y="11"/>
                  </a:lnTo>
                  <a:lnTo>
                    <a:pt x="546" y="11"/>
                  </a:lnTo>
                  <a:lnTo>
                    <a:pt x="572" y="17"/>
                  </a:lnTo>
                  <a:lnTo>
                    <a:pt x="598" y="30"/>
                  </a:lnTo>
                  <a:lnTo>
                    <a:pt x="615" y="43"/>
                  </a:lnTo>
                  <a:lnTo>
                    <a:pt x="629" y="59"/>
                  </a:lnTo>
                  <a:lnTo>
                    <a:pt x="638" y="79"/>
                  </a:lnTo>
                  <a:lnTo>
                    <a:pt x="644" y="103"/>
                  </a:lnTo>
                  <a:lnTo>
                    <a:pt x="647" y="137"/>
                  </a:lnTo>
                  <a:lnTo>
                    <a:pt x="649" y="179"/>
                  </a:lnTo>
                  <a:lnTo>
                    <a:pt x="649" y="213"/>
                  </a:lnTo>
                  <a:lnTo>
                    <a:pt x="646" y="240"/>
                  </a:lnTo>
                  <a:lnTo>
                    <a:pt x="643" y="262"/>
                  </a:lnTo>
                  <a:lnTo>
                    <a:pt x="632" y="286"/>
                  </a:lnTo>
                  <a:lnTo>
                    <a:pt x="616" y="305"/>
                  </a:lnTo>
                  <a:lnTo>
                    <a:pt x="599" y="314"/>
                  </a:lnTo>
                  <a:lnTo>
                    <a:pt x="578" y="322"/>
                  </a:lnTo>
                  <a:lnTo>
                    <a:pt x="552" y="328"/>
                  </a:lnTo>
                  <a:lnTo>
                    <a:pt x="575" y="331"/>
                  </a:lnTo>
                  <a:lnTo>
                    <a:pt x="595" y="337"/>
                  </a:lnTo>
                  <a:lnTo>
                    <a:pt x="612" y="346"/>
                  </a:lnTo>
                  <a:lnTo>
                    <a:pt x="624" y="357"/>
                  </a:lnTo>
                  <a:lnTo>
                    <a:pt x="635" y="373"/>
                  </a:lnTo>
                  <a:lnTo>
                    <a:pt x="639" y="393"/>
                  </a:lnTo>
                  <a:lnTo>
                    <a:pt x="641" y="406"/>
                  </a:lnTo>
                  <a:lnTo>
                    <a:pt x="643" y="425"/>
                  </a:lnTo>
                  <a:lnTo>
                    <a:pt x="644" y="451"/>
                  </a:lnTo>
                  <a:lnTo>
                    <a:pt x="644" y="529"/>
                  </a:lnTo>
                  <a:lnTo>
                    <a:pt x="487" y="529"/>
                  </a:lnTo>
                  <a:lnTo>
                    <a:pt x="487" y="476"/>
                  </a:lnTo>
                  <a:lnTo>
                    <a:pt x="486" y="456"/>
                  </a:lnTo>
                  <a:lnTo>
                    <a:pt x="484" y="440"/>
                  </a:lnTo>
                  <a:lnTo>
                    <a:pt x="480" y="423"/>
                  </a:lnTo>
                  <a:lnTo>
                    <a:pt x="472" y="411"/>
                  </a:lnTo>
                  <a:lnTo>
                    <a:pt x="461" y="403"/>
                  </a:lnTo>
                  <a:lnTo>
                    <a:pt x="447" y="400"/>
                  </a:lnTo>
                  <a:lnTo>
                    <a:pt x="433" y="399"/>
                  </a:lnTo>
                  <a:lnTo>
                    <a:pt x="412" y="397"/>
                  </a:lnTo>
                  <a:lnTo>
                    <a:pt x="160" y="397"/>
                  </a:lnTo>
                  <a:lnTo>
                    <a:pt x="160" y="529"/>
                  </a:lnTo>
                  <a:lnTo>
                    <a:pt x="0" y="529"/>
                  </a:lnTo>
                  <a:close/>
                  <a:moveTo>
                    <a:pt x="160" y="268"/>
                  </a:moveTo>
                  <a:lnTo>
                    <a:pt x="383" y="268"/>
                  </a:lnTo>
                  <a:lnTo>
                    <a:pt x="417" y="266"/>
                  </a:lnTo>
                  <a:lnTo>
                    <a:pt x="440" y="266"/>
                  </a:lnTo>
                  <a:lnTo>
                    <a:pt x="452" y="265"/>
                  </a:lnTo>
                  <a:lnTo>
                    <a:pt x="458" y="265"/>
                  </a:lnTo>
                  <a:lnTo>
                    <a:pt x="463" y="263"/>
                  </a:lnTo>
                  <a:lnTo>
                    <a:pt x="467" y="260"/>
                  </a:lnTo>
                  <a:lnTo>
                    <a:pt x="472" y="259"/>
                  </a:lnTo>
                  <a:lnTo>
                    <a:pt x="478" y="254"/>
                  </a:lnTo>
                  <a:lnTo>
                    <a:pt x="483" y="248"/>
                  </a:lnTo>
                  <a:lnTo>
                    <a:pt x="486" y="240"/>
                  </a:lnTo>
                  <a:lnTo>
                    <a:pt x="489" y="223"/>
                  </a:lnTo>
                  <a:lnTo>
                    <a:pt x="490" y="202"/>
                  </a:lnTo>
                  <a:lnTo>
                    <a:pt x="489" y="179"/>
                  </a:lnTo>
                  <a:lnTo>
                    <a:pt x="486" y="163"/>
                  </a:lnTo>
                  <a:lnTo>
                    <a:pt x="483" y="157"/>
                  </a:lnTo>
                  <a:lnTo>
                    <a:pt x="480" y="153"/>
                  </a:lnTo>
                  <a:lnTo>
                    <a:pt x="475" y="148"/>
                  </a:lnTo>
                  <a:lnTo>
                    <a:pt x="463" y="142"/>
                  </a:lnTo>
                  <a:lnTo>
                    <a:pt x="456" y="140"/>
                  </a:lnTo>
                  <a:lnTo>
                    <a:pt x="436" y="140"/>
                  </a:lnTo>
                  <a:lnTo>
                    <a:pt x="413" y="139"/>
                  </a:lnTo>
                  <a:lnTo>
                    <a:pt x="160" y="139"/>
                  </a:lnTo>
                  <a:lnTo>
                    <a:pt x="160" y="268"/>
                  </a:lnTo>
                  <a:close/>
                  <a:moveTo>
                    <a:pt x="1048" y="411"/>
                  </a:moveTo>
                  <a:lnTo>
                    <a:pt x="1187" y="411"/>
                  </a:lnTo>
                  <a:lnTo>
                    <a:pt x="1182" y="439"/>
                  </a:lnTo>
                  <a:lnTo>
                    <a:pt x="1174" y="463"/>
                  </a:lnTo>
                  <a:lnTo>
                    <a:pt x="1164" y="483"/>
                  </a:lnTo>
                  <a:lnTo>
                    <a:pt x="1150" y="499"/>
                  </a:lnTo>
                  <a:lnTo>
                    <a:pt x="1130" y="512"/>
                  </a:lnTo>
                  <a:lnTo>
                    <a:pt x="1104" y="523"/>
                  </a:lnTo>
                  <a:lnTo>
                    <a:pt x="1075" y="531"/>
                  </a:lnTo>
                  <a:lnTo>
                    <a:pt x="1047" y="534"/>
                  </a:lnTo>
                  <a:lnTo>
                    <a:pt x="1013" y="537"/>
                  </a:lnTo>
                  <a:lnTo>
                    <a:pt x="973" y="539"/>
                  </a:lnTo>
                  <a:lnTo>
                    <a:pt x="878" y="539"/>
                  </a:lnTo>
                  <a:lnTo>
                    <a:pt x="836" y="536"/>
                  </a:lnTo>
                  <a:lnTo>
                    <a:pt x="804" y="531"/>
                  </a:lnTo>
                  <a:lnTo>
                    <a:pt x="776" y="525"/>
                  </a:lnTo>
                  <a:lnTo>
                    <a:pt x="753" y="516"/>
                  </a:lnTo>
                  <a:lnTo>
                    <a:pt x="735" y="505"/>
                  </a:lnTo>
                  <a:lnTo>
                    <a:pt x="719" y="489"/>
                  </a:lnTo>
                  <a:lnTo>
                    <a:pt x="707" y="471"/>
                  </a:lnTo>
                  <a:lnTo>
                    <a:pt x="699" y="451"/>
                  </a:lnTo>
                  <a:lnTo>
                    <a:pt x="693" y="425"/>
                  </a:lnTo>
                  <a:lnTo>
                    <a:pt x="690" y="389"/>
                  </a:lnTo>
                  <a:lnTo>
                    <a:pt x="689" y="346"/>
                  </a:lnTo>
                  <a:lnTo>
                    <a:pt x="689" y="314"/>
                  </a:lnTo>
                  <a:lnTo>
                    <a:pt x="690" y="288"/>
                  </a:lnTo>
                  <a:lnTo>
                    <a:pt x="693" y="268"/>
                  </a:lnTo>
                  <a:lnTo>
                    <a:pt x="698" y="242"/>
                  </a:lnTo>
                  <a:lnTo>
                    <a:pt x="707" y="220"/>
                  </a:lnTo>
                  <a:lnTo>
                    <a:pt x="721" y="199"/>
                  </a:lnTo>
                  <a:lnTo>
                    <a:pt x="738" y="183"/>
                  </a:lnTo>
                  <a:lnTo>
                    <a:pt x="761" y="171"/>
                  </a:lnTo>
                  <a:lnTo>
                    <a:pt x="787" y="162"/>
                  </a:lnTo>
                  <a:lnTo>
                    <a:pt x="816" y="157"/>
                  </a:lnTo>
                  <a:lnTo>
                    <a:pt x="850" y="154"/>
                  </a:lnTo>
                  <a:lnTo>
                    <a:pt x="892" y="151"/>
                  </a:lnTo>
                  <a:lnTo>
                    <a:pt x="984" y="151"/>
                  </a:lnTo>
                  <a:lnTo>
                    <a:pt x="1021" y="153"/>
                  </a:lnTo>
                  <a:lnTo>
                    <a:pt x="1050" y="154"/>
                  </a:lnTo>
                  <a:lnTo>
                    <a:pt x="1071" y="157"/>
                  </a:lnTo>
                  <a:lnTo>
                    <a:pt x="1102" y="165"/>
                  </a:lnTo>
                  <a:lnTo>
                    <a:pt x="1128" y="176"/>
                  </a:lnTo>
                  <a:lnTo>
                    <a:pt x="1148" y="189"/>
                  </a:lnTo>
                  <a:lnTo>
                    <a:pt x="1164" y="206"/>
                  </a:lnTo>
                  <a:lnTo>
                    <a:pt x="1174" y="229"/>
                  </a:lnTo>
                  <a:lnTo>
                    <a:pt x="1182" y="259"/>
                  </a:lnTo>
                  <a:lnTo>
                    <a:pt x="1187" y="296"/>
                  </a:lnTo>
                  <a:lnTo>
                    <a:pt x="1188" y="337"/>
                  </a:lnTo>
                  <a:lnTo>
                    <a:pt x="1188" y="376"/>
                  </a:lnTo>
                  <a:lnTo>
                    <a:pt x="827" y="376"/>
                  </a:lnTo>
                  <a:lnTo>
                    <a:pt x="829" y="400"/>
                  </a:lnTo>
                  <a:lnTo>
                    <a:pt x="830" y="416"/>
                  </a:lnTo>
                  <a:lnTo>
                    <a:pt x="833" y="423"/>
                  </a:lnTo>
                  <a:lnTo>
                    <a:pt x="845" y="436"/>
                  </a:lnTo>
                  <a:lnTo>
                    <a:pt x="859" y="443"/>
                  </a:lnTo>
                  <a:lnTo>
                    <a:pt x="879" y="448"/>
                  </a:lnTo>
                  <a:lnTo>
                    <a:pt x="905" y="449"/>
                  </a:lnTo>
                  <a:lnTo>
                    <a:pt x="938" y="451"/>
                  </a:lnTo>
                  <a:lnTo>
                    <a:pt x="965" y="451"/>
                  </a:lnTo>
                  <a:lnTo>
                    <a:pt x="988" y="449"/>
                  </a:lnTo>
                  <a:lnTo>
                    <a:pt x="1007" y="448"/>
                  </a:lnTo>
                  <a:lnTo>
                    <a:pt x="1027" y="442"/>
                  </a:lnTo>
                  <a:lnTo>
                    <a:pt x="1039" y="436"/>
                  </a:lnTo>
                  <a:lnTo>
                    <a:pt x="1045" y="426"/>
                  </a:lnTo>
                  <a:lnTo>
                    <a:pt x="1048" y="411"/>
                  </a:lnTo>
                  <a:close/>
                  <a:moveTo>
                    <a:pt x="1050" y="299"/>
                  </a:moveTo>
                  <a:lnTo>
                    <a:pt x="1048" y="282"/>
                  </a:lnTo>
                  <a:lnTo>
                    <a:pt x="1047" y="269"/>
                  </a:lnTo>
                  <a:lnTo>
                    <a:pt x="1045" y="263"/>
                  </a:lnTo>
                  <a:lnTo>
                    <a:pt x="1039" y="254"/>
                  </a:lnTo>
                  <a:lnTo>
                    <a:pt x="1027" y="246"/>
                  </a:lnTo>
                  <a:lnTo>
                    <a:pt x="1005" y="240"/>
                  </a:lnTo>
                  <a:lnTo>
                    <a:pt x="978" y="237"/>
                  </a:lnTo>
                  <a:lnTo>
                    <a:pt x="944" y="236"/>
                  </a:lnTo>
                  <a:lnTo>
                    <a:pt x="912" y="237"/>
                  </a:lnTo>
                  <a:lnTo>
                    <a:pt x="885" y="239"/>
                  </a:lnTo>
                  <a:lnTo>
                    <a:pt x="865" y="243"/>
                  </a:lnTo>
                  <a:lnTo>
                    <a:pt x="852" y="248"/>
                  </a:lnTo>
                  <a:lnTo>
                    <a:pt x="839" y="260"/>
                  </a:lnTo>
                  <a:lnTo>
                    <a:pt x="830" y="277"/>
                  </a:lnTo>
                  <a:lnTo>
                    <a:pt x="827" y="299"/>
                  </a:lnTo>
                  <a:lnTo>
                    <a:pt x="1050" y="299"/>
                  </a:lnTo>
                  <a:close/>
                  <a:moveTo>
                    <a:pt x="1590" y="411"/>
                  </a:moveTo>
                  <a:lnTo>
                    <a:pt x="1728" y="411"/>
                  </a:lnTo>
                  <a:lnTo>
                    <a:pt x="1723" y="439"/>
                  </a:lnTo>
                  <a:lnTo>
                    <a:pt x="1716" y="463"/>
                  </a:lnTo>
                  <a:lnTo>
                    <a:pt x="1705" y="483"/>
                  </a:lnTo>
                  <a:lnTo>
                    <a:pt x="1691" y="499"/>
                  </a:lnTo>
                  <a:lnTo>
                    <a:pt x="1671" y="512"/>
                  </a:lnTo>
                  <a:lnTo>
                    <a:pt x="1645" y="523"/>
                  </a:lnTo>
                  <a:lnTo>
                    <a:pt x="1616" y="531"/>
                  </a:lnTo>
                  <a:lnTo>
                    <a:pt x="1588" y="534"/>
                  </a:lnTo>
                  <a:lnTo>
                    <a:pt x="1554" y="537"/>
                  </a:lnTo>
                  <a:lnTo>
                    <a:pt x="1516" y="539"/>
                  </a:lnTo>
                  <a:lnTo>
                    <a:pt x="1420" y="539"/>
                  </a:lnTo>
                  <a:lnTo>
                    <a:pt x="1379" y="536"/>
                  </a:lnTo>
                  <a:lnTo>
                    <a:pt x="1345" y="531"/>
                  </a:lnTo>
                  <a:lnTo>
                    <a:pt x="1319" y="525"/>
                  </a:lnTo>
                  <a:lnTo>
                    <a:pt x="1296" y="516"/>
                  </a:lnTo>
                  <a:lnTo>
                    <a:pt x="1277" y="505"/>
                  </a:lnTo>
                  <a:lnTo>
                    <a:pt x="1261" y="489"/>
                  </a:lnTo>
                  <a:lnTo>
                    <a:pt x="1248" y="471"/>
                  </a:lnTo>
                  <a:lnTo>
                    <a:pt x="1241" y="451"/>
                  </a:lnTo>
                  <a:lnTo>
                    <a:pt x="1236" y="431"/>
                  </a:lnTo>
                  <a:lnTo>
                    <a:pt x="1233" y="408"/>
                  </a:lnTo>
                  <a:lnTo>
                    <a:pt x="1231" y="380"/>
                  </a:lnTo>
                  <a:lnTo>
                    <a:pt x="1230" y="346"/>
                  </a:lnTo>
                  <a:lnTo>
                    <a:pt x="1230" y="314"/>
                  </a:lnTo>
                  <a:lnTo>
                    <a:pt x="1231" y="288"/>
                  </a:lnTo>
                  <a:lnTo>
                    <a:pt x="1234" y="268"/>
                  </a:lnTo>
                  <a:lnTo>
                    <a:pt x="1241" y="242"/>
                  </a:lnTo>
                  <a:lnTo>
                    <a:pt x="1248" y="220"/>
                  </a:lnTo>
                  <a:lnTo>
                    <a:pt x="1262" y="199"/>
                  </a:lnTo>
                  <a:lnTo>
                    <a:pt x="1281" y="183"/>
                  </a:lnTo>
                  <a:lnTo>
                    <a:pt x="1302" y="171"/>
                  </a:lnTo>
                  <a:lnTo>
                    <a:pt x="1330" y="162"/>
                  </a:lnTo>
                  <a:lnTo>
                    <a:pt x="1357" y="157"/>
                  </a:lnTo>
                  <a:lnTo>
                    <a:pt x="1393" y="154"/>
                  </a:lnTo>
                  <a:lnTo>
                    <a:pt x="1434" y="151"/>
                  </a:lnTo>
                  <a:lnTo>
                    <a:pt x="1527" y="151"/>
                  </a:lnTo>
                  <a:lnTo>
                    <a:pt x="1562" y="153"/>
                  </a:lnTo>
                  <a:lnTo>
                    <a:pt x="1591" y="154"/>
                  </a:lnTo>
                  <a:lnTo>
                    <a:pt x="1613" y="157"/>
                  </a:lnTo>
                  <a:lnTo>
                    <a:pt x="1643" y="165"/>
                  </a:lnTo>
                  <a:lnTo>
                    <a:pt x="1670" y="176"/>
                  </a:lnTo>
                  <a:lnTo>
                    <a:pt x="1690" y="189"/>
                  </a:lnTo>
                  <a:lnTo>
                    <a:pt x="1705" y="206"/>
                  </a:lnTo>
                  <a:lnTo>
                    <a:pt x="1716" y="229"/>
                  </a:lnTo>
                  <a:lnTo>
                    <a:pt x="1725" y="259"/>
                  </a:lnTo>
                  <a:lnTo>
                    <a:pt x="1729" y="296"/>
                  </a:lnTo>
                  <a:lnTo>
                    <a:pt x="1731" y="337"/>
                  </a:lnTo>
                  <a:lnTo>
                    <a:pt x="1731" y="359"/>
                  </a:lnTo>
                  <a:lnTo>
                    <a:pt x="1729" y="376"/>
                  </a:lnTo>
                  <a:lnTo>
                    <a:pt x="1368" y="376"/>
                  </a:lnTo>
                  <a:lnTo>
                    <a:pt x="1370" y="400"/>
                  </a:lnTo>
                  <a:lnTo>
                    <a:pt x="1373" y="416"/>
                  </a:lnTo>
                  <a:lnTo>
                    <a:pt x="1374" y="422"/>
                  </a:lnTo>
                  <a:lnTo>
                    <a:pt x="1377" y="426"/>
                  </a:lnTo>
                  <a:lnTo>
                    <a:pt x="1387" y="436"/>
                  </a:lnTo>
                  <a:lnTo>
                    <a:pt x="1400" y="443"/>
                  </a:lnTo>
                  <a:lnTo>
                    <a:pt x="1420" y="448"/>
                  </a:lnTo>
                  <a:lnTo>
                    <a:pt x="1447" y="449"/>
                  </a:lnTo>
                  <a:lnTo>
                    <a:pt x="1480" y="451"/>
                  </a:lnTo>
                  <a:lnTo>
                    <a:pt x="1508" y="451"/>
                  </a:lnTo>
                  <a:lnTo>
                    <a:pt x="1531" y="449"/>
                  </a:lnTo>
                  <a:lnTo>
                    <a:pt x="1550" y="448"/>
                  </a:lnTo>
                  <a:lnTo>
                    <a:pt x="1568" y="442"/>
                  </a:lnTo>
                  <a:lnTo>
                    <a:pt x="1580" y="436"/>
                  </a:lnTo>
                  <a:lnTo>
                    <a:pt x="1586" y="426"/>
                  </a:lnTo>
                  <a:lnTo>
                    <a:pt x="1590" y="411"/>
                  </a:lnTo>
                  <a:close/>
                  <a:moveTo>
                    <a:pt x="1593" y="299"/>
                  </a:moveTo>
                  <a:lnTo>
                    <a:pt x="1591" y="282"/>
                  </a:lnTo>
                  <a:lnTo>
                    <a:pt x="1590" y="269"/>
                  </a:lnTo>
                  <a:lnTo>
                    <a:pt x="1588" y="263"/>
                  </a:lnTo>
                  <a:lnTo>
                    <a:pt x="1585" y="259"/>
                  </a:lnTo>
                  <a:lnTo>
                    <a:pt x="1580" y="254"/>
                  </a:lnTo>
                  <a:lnTo>
                    <a:pt x="1568" y="246"/>
                  </a:lnTo>
                  <a:lnTo>
                    <a:pt x="1548" y="240"/>
                  </a:lnTo>
                  <a:lnTo>
                    <a:pt x="1520" y="237"/>
                  </a:lnTo>
                  <a:lnTo>
                    <a:pt x="1485" y="236"/>
                  </a:lnTo>
                  <a:lnTo>
                    <a:pt x="1453" y="237"/>
                  </a:lnTo>
                  <a:lnTo>
                    <a:pt x="1428" y="239"/>
                  </a:lnTo>
                  <a:lnTo>
                    <a:pt x="1407" y="243"/>
                  </a:lnTo>
                  <a:lnTo>
                    <a:pt x="1393" y="248"/>
                  </a:lnTo>
                  <a:lnTo>
                    <a:pt x="1380" y="260"/>
                  </a:lnTo>
                  <a:lnTo>
                    <a:pt x="1371" y="277"/>
                  </a:lnTo>
                  <a:lnTo>
                    <a:pt x="1368" y="299"/>
                  </a:lnTo>
                  <a:lnTo>
                    <a:pt x="1593" y="299"/>
                  </a:lnTo>
                  <a:close/>
                  <a:moveTo>
                    <a:pt x="1751" y="259"/>
                  </a:moveTo>
                  <a:lnTo>
                    <a:pt x="1751" y="160"/>
                  </a:lnTo>
                  <a:lnTo>
                    <a:pt x="1823" y="160"/>
                  </a:lnTo>
                  <a:lnTo>
                    <a:pt x="1825" y="125"/>
                  </a:lnTo>
                  <a:lnTo>
                    <a:pt x="1826" y="97"/>
                  </a:lnTo>
                  <a:lnTo>
                    <a:pt x="1831" y="77"/>
                  </a:lnTo>
                  <a:lnTo>
                    <a:pt x="1842" y="56"/>
                  </a:lnTo>
                  <a:lnTo>
                    <a:pt x="1859" y="36"/>
                  </a:lnTo>
                  <a:lnTo>
                    <a:pt x="1885" y="19"/>
                  </a:lnTo>
                  <a:lnTo>
                    <a:pt x="1914" y="6"/>
                  </a:lnTo>
                  <a:lnTo>
                    <a:pt x="1940" y="3"/>
                  </a:lnTo>
                  <a:lnTo>
                    <a:pt x="1975" y="0"/>
                  </a:lnTo>
                  <a:lnTo>
                    <a:pt x="2051" y="0"/>
                  </a:lnTo>
                  <a:lnTo>
                    <a:pt x="2086" y="2"/>
                  </a:lnTo>
                  <a:lnTo>
                    <a:pt x="2086" y="93"/>
                  </a:lnTo>
                  <a:lnTo>
                    <a:pt x="2049" y="93"/>
                  </a:lnTo>
                  <a:lnTo>
                    <a:pt x="2023" y="94"/>
                  </a:lnTo>
                  <a:lnTo>
                    <a:pt x="2002" y="96"/>
                  </a:lnTo>
                  <a:lnTo>
                    <a:pt x="1986" y="100"/>
                  </a:lnTo>
                  <a:lnTo>
                    <a:pt x="1974" y="108"/>
                  </a:lnTo>
                  <a:lnTo>
                    <a:pt x="1969" y="113"/>
                  </a:lnTo>
                  <a:lnTo>
                    <a:pt x="1966" y="119"/>
                  </a:lnTo>
                  <a:lnTo>
                    <a:pt x="1965" y="125"/>
                  </a:lnTo>
                  <a:lnTo>
                    <a:pt x="1963" y="139"/>
                  </a:lnTo>
                  <a:lnTo>
                    <a:pt x="1960" y="160"/>
                  </a:lnTo>
                  <a:lnTo>
                    <a:pt x="2097" y="160"/>
                  </a:lnTo>
                  <a:lnTo>
                    <a:pt x="2097" y="259"/>
                  </a:lnTo>
                  <a:lnTo>
                    <a:pt x="1960" y="259"/>
                  </a:lnTo>
                  <a:lnTo>
                    <a:pt x="1960" y="529"/>
                  </a:lnTo>
                  <a:lnTo>
                    <a:pt x="1823" y="529"/>
                  </a:lnTo>
                  <a:lnTo>
                    <a:pt x="1823" y="259"/>
                  </a:lnTo>
                  <a:lnTo>
                    <a:pt x="1751" y="259"/>
                  </a:lnTo>
                  <a:close/>
                </a:path>
              </a:pathLst>
            </a:custGeom>
            <a:solidFill>
              <a:srgbClr val="6699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8" name="Freeform 16"/>
            <p:cNvSpPr>
              <a:spLocks/>
            </p:cNvSpPr>
            <p:nvPr/>
          </p:nvSpPr>
          <p:spPr bwMode="auto">
            <a:xfrm>
              <a:off x="4747" y="3339"/>
              <a:ext cx="263" cy="263"/>
            </a:xfrm>
            <a:custGeom>
              <a:avLst/>
              <a:gdLst>
                <a:gd name="T0" fmla="*/ 0 w 1631"/>
                <a:gd name="T1" fmla="*/ 0 h 1632"/>
                <a:gd name="T2" fmla="*/ 0 w 1631"/>
                <a:gd name="T3" fmla="*/ 0 h 1632"/>
                <a:gd name="T4" fmla="*/ 0 w 1631"/>
                <a:gd name="T5" fmla="*/ 0 h 1632"/>
                <a:gd name="T6" fmla="*/ 0 w 1631"/>
                <a:gd name="T7" fmla="*/ 0 h 1632"/>
                <a:gd name="T8" fmla="*/ 0 w 1631"/>
                <a:gd name="T9" fmla="*/ 0 h 1632"/>
                <a:gd name="T10" fmla="*/ 0 w 1631"/>
                <a:gd name="T11" fmla="*/ 0 h 1632"/>
                <a:gd name="T12" fmla="*/ 0 w 1631"/>
                <a:gd name="T13" fmla="*/ 0 h 1632"/>
                <a:gd name="T14" fmla="*/ 0 w 1631"/>
                <a:gd name="T15" fmla="*/ 0 h 1632"/>
                <a:gd name="T16" fmla="*/ 0 w 1631"/>
                <a:gd name="T17" fmla="*/ 0 h 1632"/>
                <a:gd name="T18" fmla="*/ 0 w 1631"/>
                <a:gd name="T19" fmla="*/ 0 h 1632"/>
                <a:gd name="T20" fmla="*/ 0 w 1631"/>
                <a:gd name="T21" fmla="*/ 0 h 1632"/>
                <a:gd name="T22" fmla="*/ 0 w 1631"/>
                <a:gd name="T23" fmla="*/ 0 h 1632"/>
                <a:gd name="T24" fmla="*/ 0 w 1631"/>
                <a:gd name="T25" fmla="*/ 0 h 1632"/>
                <a:gd name="T26" fmla="*/ 0 w 1631"/>
                <a:gd name="T27" fmla="*/ 0 h 1632"/>
                <a:gd name="T28" fmla="*/ 0 w 1631"/>
                <a:gd name="T29" fmla="*/ 0 h 1632"/>
                <a:gd name="T30" fmla="*/ 0 w 1631"/>
                <a:gd name="T31" fmla="*/ 0 h 1632"/>
                <a:gd name="T32" fmla="*/ 0 w 1631"/>
                <a:gd name="T33" fmla="*/ 0 h 1632"/>
                <a:gd name="T34" fmla="*/ 0 w 1631"/>
                <a:gd name="T35" fmla="*/ 0 h 1632"/>
                <a:gd name="T36" fmla="*/ 0 w 1631"/>
                <a:gd name="T37" fmla="*/ 0 h 1632"/>
                <a:gd name="T38" fmla="*/ 0 w 1631"/>
                <a:gd name="T39" fmla="*/ 0 h 1632"/>
                <a:gd name="T40" fmla="*/ 0 w 1631"/>
                <a:gd name="T41" fmla="*/ 0 h 1632"/>
                <a:gd name="T42" fmla="*/ 0 w 1631"/>
                <a:gd name="T43" fmla="*/ 0 h 1632"/>
                <a:gd name="T44" fmla="*/ 0 w 1631"/>
                <a:gd name="T45" fmla="*/ 0 h 1632"/>
                <a:gd name="T46" fmla="*/ 0 w 1631"/>
                <a:gd name="T47" fmla="*/ 0 h 1632"/>
                <a:gd name="T48" fmla="*/ 0 w 1631"/>
                <a:gd name="T49" fmla="*/ 0 h 1632"/>
                <a:gd name="T50" fmla="*/ 0 w 1631"/>
                <a:gd name="T51" fmla="*/ 0 h 1632"/>
                <a:gd name="T52" fmla="*/ 0 w 1631"/>
                <a:gd name="T53" fmla="*/ 0 h 1632"/>
                <a:gd name="T54" fmla="*/ 0 w 1631"/>
                <a:gd name="T55" fmla="*/ 0 h 1632"/>
                <a:gd name="T56" fmla="*/ 0 w 1631"/>
                <a:gd name="T57" fmla="*/ 0 h 1632"/>
                <a:gd name="T58" fmla="*/ 0 w 1631"/>
                <a:gd name="T59" fmla="*/ 0 h 1632"/>
                <a:gd name="T60" fmla="*/ 0 w 1631"/>
                <a:gd name="T61" fmla="*/ 0 h 1632"/>
                <a:gd name="T62" fmla="*/ 0 w 1631"/>
                <a:gd name="T63" fmla="*/ 0 h 1632"/>
                <a:gd name="T64" fmla="*/ 0 w 1631"/>
                <a:gd name="T65" fmla="*/ 0 h 1632"/>
                <a:gd name="T66" fmla="*/ 0 w 1631"/>
                <a:gd name="T67" fmla="*/ 0 h 1632"/>
                <a:gd name="T68" fmla="*/ 0 w 1631"/>
                <a:gd name="T69" fmla="*/ 0 h 1632"/>
                <a:gd name="T70" fmla="*/ 0 w 1631"/>
                <a:gd name="T71" fmla="*/ 0 h 1632"/>
                <a:gd name="T72" fmla="*/ 0 w 1631"/>
                <a:gd name="T73" fmla="*/ 0 h 1632"/>
                <a:gd name="T74" fmla="*/ 0 w 1631"/>
                <a:gd name="T75" fmla="*/ 0 h 1632"/>
                <a:gd name="T76" fmla="*/ 0 w 1631"/>
                <a:gd name="T77" fmla="*/ 0 h 1632"/>
                <a:gd name="T78" fmla="*/ 0 w 1631"/>
                <a:gd name="T79" fmla="*/ 0 h 1632"/>
                <a:gd name="T80" fmla="*/ 0 w 1631"/>
                <a:gd name="T81" fmla="*/ 0 h 1632"/>
                <a:gd name="T82" fmla="*/ 0 w 1631"/>
                <a:gd name="T83" fmla="*/ 0 h 16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1"/>
                <a:gd name="T127" fmla="*/ 0 h 1632"/>
                <a:gd name="T128" fmla="*/ 1631 w 1631"/>
                <a:gd name="T129" fmla="*/ 1632 h 16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1" h="1632">
                  <a:moveTo>
                    <a:pt x="817" y="0"/>
                  </a:moveTo>
                  <a:lnTo>
                    <a:pt x="906" y="4"/>
                  </a:lnTo>
                  <a:lnTo>
                    <a:pt x="992" y="18"/>
                  </a:lnTo>
                  <a:lnTo>
                    <a:pt x="1075" y="41"/>
                  </a:lnTo>
                  <a:lnTo>
                    <a:pt x="1153" y="72"/>
                  </a:lnTo>
                  <a:lnTo>
                    <a:pt x="1229" y="111"/>
                  </a:lnTo>
                  <a:lnTo>
                    <a:pt x="1298" y="157"/>
                  </a:lnTo>
                  <a:lnTo>
                    <a:pt x="1362" y="209"/>
                  </a:lnTo>
                  <a:lnTo>
                    <a:pt x="1422" y="269"/>
                  </a:lnTo>
                  <a:lnTo>
                    <a:pt x="1475" y="334"/>
                  </a:lnTo>
                  <a:lnTo>
                    <a:pt x="1521" y="403"/>
                  </a:lnTo>
                  <a:lnTo>
                    <a:pt x="1559" y="478"/>
                  </a:lnTo>
                  <a:lnTo>
                    <a:pt x="1590" y="557"/>
                  </a:lnTo>
                  <a:lnTo>
                    <a:pt x="1613" y="640"/>
                  </a:lnTo>
                  <a:lnTo>
                    <a:pt x="1627" y="726"/>
                  </a:lnTo>
                  <a:lnTo>
                    <a:pt x="1631" y="815"/>
                  </a:lnTo>
                  <a:lnTo>
                    <a:pt x="1627" y="903"/>
                  </a:lnTo>
                  <a:lnTo>
                    <a:pt x="1613" y="989"/>
                  </a:lnTo>
                  <a:lnTo>
                    <a:pt x="1590" y="1070"/>
                  </a:lnTo>
                  <a:lnTo>
                    <a:pt x="1561" y="1149"/>
                  </a:lnTo>
                  <a:lnTo>
                    <a:pt x="1522" y="1224"/>
                  </a:lnTo>
                  <a:lnTo>
                    <a:pt x="1478" y="1293"/>
                  </a:lnTo>
                  <a:lnTo>
                    <a:pt x="1425" y="1358"/>
                  </a:lnTo>
                  <a:lnTo>
                    <a:pt x="1433" y="1343"/>
                  </a:lnTo>
                  <a:lnTo>
                    <a:pt x="1435" y="1326"/>
                  </a:lnTo>
                  <a:lnTo>
                    <a:pt x="1435" y="867"/>
                  </a:lnTo>
                  <a:lnTo>
                    <a:pt x="1431" y="847"/>
                  </a:lnTo>
                  <a:lnTo>
                    <a:pt x="1422" y="830"/>
                  </a:lnTo>
                  <a:lnTo>
                    <a:pt x="1408" y="817"/>
                  </a:lnTo>
                  <a:lnTo>
                    <a:pt x="1392" y="807"/>
                  </a:lnTo>
                  <a:lnTo>
                    <a:pt x="1372" y="804"/>
                  </a:lnTo>
                  <a:lnTo>
                    <a:pt x="913" y="804"/>
                  </a:lnTo>
                  <a:lnTo>
                    <a:pt x="893" y="807"/>
                  </a:lnTo>
                  <a:lnTo>
                    <a:pt x="875" y="817"/>
                  </a:lnTo>
                  <a:lnTo>
                    <a:pt x="861" y="830"/>
                  </a:lnTo>
                  <a:lnTo>
                    <a:pt x="852" y="847"/>
                  </a:lnTo>
                  <a:lnTo>
                    <a:pt x="849" y="867"/>
                  </a:lnTo>
                  <a:lnTo>
                    <a:pt x="849" y="1326"/>
                  </a:lnTo>
                  <a:lnTo>
                    <a:pt x="852" y="1346"/>
                  </a:lnTo>
                  <a:lnTo>
                    <a:pt x="861" y="1363"/>
                  </a:lnTo>
                  <a:lnTo>
                    <a:pt x="875" y="1376"/>
                  </a:lnTo>
                  <a:lnTo>
                    <a:pt x="893" y="1386"/>
                  </a:lnTo>
                  <a:lnTo>
                    <a:pt x="913" y="1389"/>
                  </a:lnTo>
                  <a:lnTo>
                    <a:pt x="1372" y="1389"/>
                  </a:lnTo>
                  <a:lnTo>
                    <a:pt x="1392" y="1386"/>
                  </a:lnTo>
                  <a:lnTo>
                    <a:pt x="1408" y="1376"/>
                  </a:lnTo>
                  <a:lnTo>
                    <a:pt x="1350" y="1432"/>
                  </a:lnTo>
                  <a:lnTo>
                    <a:pt x="1285" y="1482"/>
                  </a:lnTo>
                  <a:lnTo>
                    <a:pt x="1216" y="1526"/>
                  </a:lnTo>
                  <a:lnTo>
                    <a:pt x="1144" y="1562"/>
                  </a:lnTo>
                  <a:lnTo>
                    <a:pt x="1067" y="1592"/>
                  </a:lnTo>
                  <a:lnTo>
                    <a:pt x="986" y="1613"/>
                  </a:lnTo>
                  <a:lnTo>
                    <a:pt x="903" y="1627"/>
                  </a:lnTo>
                  <a:lnTo>
                    <a:pt x="817" y="1632"/>
                  </a:lnTo>
                  <a:lnTo>
                    <a:pt x="727" y="1627"/>
                  </a:lnTo>
                  <a:lnTo>
                    <a:pt x="641" y="1613"/>
                  </a:lnTo>
                  <a:lnTo>
                    <a:pt x="558" y="1590"/>
                  </a:lnTo>
                  <a:lnTo>
                    <a:pt x="480" y="1559"/>
                  </a:lnTo>
                  <a:lnTo>
                    <a:pt x="404" y="1519"/>
                  </a:lnTo>
                  <a:lnTo>
                    <a:pt x="335" y="1473"/>
                  </a:lnTo>
                  <a:lnTo>
                    <a:pt x="269" y="1421"/>
                  </a:lnTo>
                  <a:lnTo>
                    <a:pt x="211" y="1363"/>
                  </a:lnTo>
                  <a:lnTo>
                    <a:pt x="158" y="1296"/>
                  </a:lnTo>
                  <a:lnTo>
                    <a:pt x="112" y="1227"/>
                  </a:lnTo>
                  <a:lnTo>
                    <a:pt x="72" y="1152"/>
                  </a:lnTo>
                  <a:lnTo>
                    <a:pt x="42" y="1073"/>
                  </a:lnTo>
                  <a:lnTo>
                    <a:pt x="19" y="990"/>
                  </a:lnTo>
                  <a:lnTo>
                    <a:pt x="5" y="904"/>
                  </a:lnTo>
                  <a:lnTo>
                    <a:pt x="0" y="815"/>
                  </a:lnTo>
                  <a:lnTo>
                    <a:pt x="5" y="726"/>
                  </a:lnTo>
                  <a:lnTo>
                    <a:pt x="19" y="640"/>
                  </a:lnTo>
                  <a:lnTo>
                    <a:pt x="42" y="557"/>
                  </a:lnTo>
                  <a:lnTo>
                    <a:pt x="72" y="478"/>
                  </a:lnTo>
                  <a:lnTo>
                    <a:pt x="112" y="403"/>
                  </a:lnTo>
                  <a:lnTo>
                    <a:pt x="158" y="334"/>
                  </a:lnTo>
                  <a:lnTo>
                    <a:pt x="211" y="269"/>
                  </a:lnTo>
                  <a:lnTo>
                    <a:pt x="269" y="209"/>
                  </a:lnTo>
                  <a:lnTo>
                    <a:pt x="335" y="157"/>
                  </a:lnTo>
                  <a:lnTo>
                    <a:pt x="404" y="111"/>
                  </a:lnTo>
                  <a:lnTo>
                    <a:pt x="480" y="72"/>
                  </a:lnTo>
                  <a:lnTo>
                    <a:pt x="558" y="41"/>
                  </a:lnTo>
                  <a:lnTo>
                    <a:pt x="641" y="18"/>
                  </a:lnTo>
                  <a:lnTo>
                    <a:pt x="727" y="4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6699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9" name="Freeform 17"/>
            <p:cNvSpPr>
              <a:spLocks/>
            </p:cNvSpPr>
            <p:nvPr/>
          </p:nvSpPr>
          <p:spPr bwMode="auto">
            <a:xfrm>
              <a:off x="4989" y="3494"/>
              <a:ext cx="41" cy="42"/>
            </a:xfrm>
            <a:custGeom>
              <a:avLst/>
              <a:gdLst>
                <a:gd name="T0" fmla="*/ 0 w 255"/>
                <a:gd name="T1" fmla="*/ 0 h 255"/>
                <a:gd name="T2" fmla="*/ 0 w 255"/>
                <a:gd name="T3" fmla="*/ 0 h 255"/>
                <a:gd name="T4" fmla="*/ 0 w 255"/>
                <a:gd name="T5" fmla="*/ 0 h 255"/>
                <a:gd name="T6" fmla="*/ 0 w 255"/>
                <a:gd name="T7" fmla="*/ 0 h 255"/>
                <a:gd name="T8" fmla="*/ 0 w 255"/>
                <a:gd name="T9" fmla="*/ 0 h 255"/>
                <a:gd name="T10" fmla="*/ 0 w 255"/>
                <a:gd name="T11" fmla="*/ 0 h 255"/>
                <a:gd name="T12" fmla="*/ 0 w 255"/>
                <a:gd name="T13" fmla="*/ 0 h 255"/>
                <a:gd name="T14" fmla="*/ 0 w 255"/>
                <a:gd name="T15" fmla="*/ 0 h 255"/>
                <a:gd name="T16" fmla="*/ 0 w 255"/>
                <a:gd name="T17" fmla="*/ 0 h 255"/>
                <a:gd name="T18" fmla="*/ 0 w 255"/>
                <a:gd name="T19" fmla="*/ 0 h 255"/>
                <a:gd name="T20" fmla="*/ 0 w 255"/>
                <a:gd name="T21" fmla="*/ 0 h 255"/>
                <a:gd name="T22" fmla="*/ 0 w 255"/>
                <a:gd name="T23" fmla="*/ 0 h 255"/>
                <a:gd name="T24" fmla="*/ 0 w 255"/>
                <a:gd name="T25" fmla="*/ 0 h 255"/>
                <a:gd name="T26" fmla="*/ 0 w 255"/>
                <a:gd name="T27" fmla="*/ 0 h 255"/>
                <a:gd name="T28" fmla="*/ 0 w 255"/>
                <a:gd name="T29" fmla="*/ 0 h 255"/>
                <a:gd name="T30" fmla="*/ 0 w 255"/>
                <a:gd name="T31" fmla="*/ 0 h 255"/>
                <a:gd name="T32" fmla="*/ 0 w 255"/>
                <a:gd name="T33" fmla="*/ 0 h 2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255"/>
                <a:gd name="T53" fmla="*/ 255 w 255"/>
                <a:gd name="T54" fmla="*/ 255 h 25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255">
                  <a:moveTo>
                    <a:pt x="27" y="0"/>
                  </a:moveTo>
                  <a:lnTo>
                    <a:pt x="227" y="0"/>
                  </a:lnTo>
                  <a:lnTo>
                    <a:pt x="241" y="3"/>
                  </a:lnTo>
                  <a:lnTo>
                    <a:pt x="252" y="14"/>
                  </a:lnTo>
                  <a:lnTo>
                    <a:pt x="255" y="28"/>
                  </a:lnTo>
                  <a:lnTo>
                    <a:pt x="255" y="228"/>
                  </a:lnTo>
                  <a:lnTo>
                    <a:pt x="252" y="242"/>
                  </a:lnTo>
                  <a:lnTo>
                    <a:pt x="241" y="252"/>
                  </a:lnTo>
                  <a:lnTo>
                    <a:pt x="227" y="255"/>
                  </a:lnTo>
                  <a:lnTo>
                    <a:pt x="27" y="255"/>
                  </a:lnTo>
                  <a:lnTo>
                    <a:pt x="14" y="252"/>
                  </a:lnTo>
                  <a:lnTo>
                    <a:pt x="3" y="242"/>
                  </a:lnTo>
                  <a:lnTo>
                    <a:pt x="0" y="228"/>
                  </a:lnTo>
                  <a:lnTo>
                    <a:pt x="0" y="28"/>
                  </a:lnTo>
                  <a:lnTo>
                    <a:pt x="3" y="14"/>
                  </a:lnTo>
                  <a:lnTo>
                    <a:pt x="14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0" name="Freeform 18"/>
            <p:cNvSpPr>
              <a:spLocks noEditPoints="1"/>
            </p:cNvSpPr>
            <p:nvPr/>
          </p:nvSpPr>
          <p:spPr bwMode="auto">
            <a:xfrm>
              <a:off x="4987" y="3493"/>
              <a:ext cx="44" cy="44"/>
            </a:xfrm>
            <a:custGeom>
              <a:avLst/>
              <a:gdLst>
                <a:gd name="T0" fmla="*/ 0 w 271"/>
                <a:gd name="T1" fmla="*/ 0 h 271"/>
                <a:gd name="T2" fmla="*/ 0 w 271"/>
                <a:gd name="T3" fmla="*/ 0 h 271"/>
                <a:gd name="T4" fmla="*/ 0 w 271"/>
                <a:gd name="T5" fmla="*/ 0 h 271"/>
                <a:gd name="T6" fmla="*/ 0 w 271"/>
                <a:gd name="T7" fmla="*/ 0 h 271"/>
                <a:gd name="T8" fmla="*/ 0 w 271"/>
                <a:gd name="T9" fmla="*/ 0 h 271"/>
                <a:gd name="T10" fmla="*/ 0 w 271"/>
                <a:gd name="T11" fmla="*/ 0 h 271"/>
                <a:gd name="T12" fmla="*/ 0 w 271"/>
                <a:gd name="T13" fmla="*/ 0 h 271"/>
                <a:gd name="T14" fmla="*/ 0 w 271"/>
                <a:gd name="T15" fmla="*/ 0 h 271"/>
                <a:gd name="T16" fmla="*/ 0 w 271"/>
                <a:gd name="T17" fmla="*/ 0 h 271"/>
                <a:gd name="T18" fmla="*/ 0 w 271"/>
                <a:gd name="T19" fmla="*/ 0 h 271"/>
                <a:gd name="T20" fmla="*/ 0 w 271"/>
                <a:gd name="T21" fmla="*/ 0 h 271"/>
                <a:gd name="T22" fmla="*/ 0 w 271"/>
                <a:gd name="T23" fmla="*/ 0 h 271"/>
                <a:gd name="T24" fmla="*/ 0 w 271"/>
                <a:gd name="T25" fmla="*/ 0 h 271"/>
                <a:gd name="T26" fmla="*/ 0 w 271"/>
                <a:gd name="T27" fmla="*/ 0 h 271"/>
                <a:gd name="T28" fmla="*/ 0 w 271"/>
                <a:gd name="T29" fmla="*/ 0 h 271"/>
                <a:gd name="T30" fmla="*/ 0 w 271"/>
                <a:gd name="T31" fmla="*/ 0 h 271"/>
                <a:gd name="T32" fmla="*/ 0 w 271"/>
                <a:gd name="T33" fmla="*/ 0 h 271"/>
                <a:gd name="T34" fmla="*/ 0 w 271"/>
                <a:gd name="T35" fmla="*/ 0 h 271"/>
                <a:gd name="T36" fmla="*/ 0 w 271"/>
                <a:gd name="T37" fmla="*/ 0 h 271"/>
                <a:gd name="T38" fmla="*/ 0 w 271"/>
                <a:gd name="T39" fmla="*/ 0 h 271"/>
                <a:gd name="T40" fmla="*/ 0 w 271"/>
                <a:gd name="T41" fmla="*/ 0 h 271"/>
                <a:gd name="T42" fmla="*/ 0 w 271"/>
                <a:gd name="T43" fmla="*/ 0 h 271"/>
                <a:gd name="T44" fmla="*/ 0 w 271"/>
                <a:gd name="T45" fmla="*/ 0 h 271"/>
                <a:gd name="T46" fmla="*/ 0 w 271"/>
                <a:gd name="T47" fmla="*/ 0 h 271"/>
                <a:gd name="T48" fmla="*/ 0 w 271"/>
                <a:gd name="T49" fmla="*/ 0 h 271"/>
                <a:gd name="T50" fmla="*/ 0 w 271"/>
                <a:gd name="T51" fmla="*/ 0 h 271"/>
                <a:gd name="T52" fmla="*/ 0 w 271"/>
                <a:gd name="T53" fmla="*/ 0 h 271"/>
                <a:gd name="T54" fmla="*/ 0 w 271"/>
                <a:gd name="T55" fmla="*/ 0 h 271"/>
                <a:gd name="T56" fmla="*/ 0 w 271"/>
                <a:gd name="T57" fmla="*/ 0 h 271"/>
                <a:gd name="T58" fmla="*/ 0 w 271"/>
                <a:gd name="T59" fmla="*/ 0 h 271"/>
                <a:gd name="T60" fmla="*/ 0 w 271"/>
                <a:gd name="T61" fmla="*/ 0 h 271"/>
                <a:gd name="T62" fmla="*/ 0 w 271"/>
                <a:gd name="T63" fmla="*/ 0 h 271"/>
                <a:gd name="T64" fmla="*/ 0 w 271"/>
                <a:gd name="T65" fmla="*/ 0 h 271"/>
                <a:gd name="T66" fmla="*/ 0 w 271"/>
                <a:gd name="T67" fmla="*/ 0 h 271"/>
                <a:gd name="T68" fmla="*/ 0 w 271"/>
                <a:gd name="T69" fmla="*/ 0 h 271"/>
                <a:gd name="T70" fmla="*/ 0 w 271"/>
                <a:gd name="T71" fmla="*/ 0 h 271"/>
                <a:gd name="T72" fmla="*/ 0 w 271"/>
                <a:gd name="T73" fmla="*/ 0 h 271"/>
                <a:gd name="T74" fmla="*/ 0 w 271"/>
                <a:gd name="T75" fmla="*/ 0 h 271"/>
                <a:gd name="T76" fmla="*/ 0 w 271"/>
                <a:gd name="T77" fmla="*/ 0 h 271"/>
                <a:gd name="T78" fmla="*/ 0 w 271"/>
                <a:gd name="T79" fmla="*/ 0 h 271"/>
                <a:gd name="T80" fmla="*/ 0 w 271"/>
                <a:gd name="T81" fmla="*/ 0 h 271"/>
                <a:gd name="T82" fmla="*/ 0 w 271"/>
                <a:gd name="T83" fmla="*/ 0 h 271"/>
                <a:gd name="T84" fmla="*/ 0 w 271"/>
                <a:gd name="T85" fmla="*/ 0 h 27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71"/>
                <a:gd name="T130" fmla="*/ 0 h 271"/>
                <a:gd name="T131" fmla="*/ 271 w 271"/>
                <a:gd name="T132" fmla="*/ 271 h 27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71" h="271">
                  <a:moveTo>
                    <a:pt x="235" y="16"/>
                  </a:moveTo>
                  <a:lnTo>
                    <a:pt x="246" y="17"/>
                  </a:lnTo>
                  <a:lnTo>
                    <a:pt x="246" y="10"/>
                  </a:lnTo>
                  <a:lnTo>
                    <a:pt x="241" y="16"/>
                  </a:lnTo>
                  <a:lnTo>
                    <a:pt x="246" y="17"/>
                  </a:lnTo>
                  <a:lnTo>
                    <a:pt x="246" y="10"/>
                  </a:lnTo>
                  <a:lnTo>
                    <a:pt x="241" y="16"/>
                  </a:lnTo>
                  <a:lnTo>
                    <a:pt x="249" y="22"/>
                  </a:lnTo>
                  <a:lnTo>
                    <a:pt x="255" y="31"/>
                  </a:lnTo>
                  <a:lnTo>
                    <a:pt x="261" y="25"/>
                  </a:lnTo>
                  <a:lnTo>
                    <a:pt x="254" y="25"/>
                  </a:lnTo>
                  <a:lnTo>
                    <a:pt x="255" y="31"/>
                  </a:lnTo>
                  <a:lnTo>
                    <a:pt x="261" y="25"/>
                  </a:lnTo>
                  <a:lnTo>
                    <a:pt x="254" y="25"/>
                  </a:lnTo>
                  <a:lnTo>
                    <a:pt x="255" y="36"/>
                  </a:lnTo>
                  <a:lnTo>
                    <a:pt x="255" y="236"/>
                  </a:lnTo>
                  <a:lnTo>
                    <a:pt x="254" y="247"/>
                  </a:lnTo>
                  <a:lnTo>
                    <a:pt x="261" y="247"/>
                  </a:lnTo>
                  <a:lnTo>
                    <a:pt x="255" y="242"/>
                  </a:lnTo>
                  <a:lnTo>
                    <a:pt x="254" y="247"/>
                  </a:lnTo>
                  <a:lnTo>
                    <a:pt x="261" y="247"/>
                  </a:lnTo>
                  <a:lnTo>
                    <a:pt x="255" y="242"/>
                  </a:lnTo>
                  <a:lnTo>
                    <a:pt x="249" y="250"/>
                  </a:lnTo>
                  <a:lnTo>
                    <a:pt x="241" y="256"/>
                  </a:lnTo>
                  <a:lnTo>
                    <a:pt x="246" y="262"/>
                  </a:lnTo>
                  <a:lnTo>
                    <a:pt x="246" y="254"/>
                  </a:lnTo>
                  <a:lnTo>
                    <a:pt x="241" y="256"/>
                  </a:lnTo>
                  <a:lnTo>
                    <a:pt x="246" y="262"/>
                  </a:lnTo>
                  <a:lnTo>
                    <a:pt x="246" y="254"/>
                  </a:lnTo>
                  <a:lnTo>
                    <a:pt x="235" y="256"/>
                  </a:lnTo>
                  <a:lnTo>
                    <a:pt x="35" y="256"/>
                  </a:lnTo>
                  <a:lnTo>
                    <a:pt x="25" y="254"/>
                  </a:lnTo>
                  <a:lnTo>
                    <a:pt x="25" y="262"/>
                  </a:lnTo>
                  <a:lnTo>
                    <a:pt x="31" y="256"/>
                  </a:lnTo>
                  <a:lnTo>
                    <a:pt x="25" y="254"/>
                  </a:lnTo>
                  <a:lnTo>
                    <a:pt x="25" y="262"/>
                  </a:lnTo>
                  <a:lnTo>
                    <a:pt x="31" y="256"/>
                  </a:lnTo>
                  <a:lnTo>
                    <a:pt x="22" y="250"/>
                  </a:lnTo>
                  <a:lnTo>
                    <a:pt x="15" y="242"/>
                  </a:lnTo>
                  <a:lnTo>
                    <a:pt x="9" y="247"/>
                  </a:lnTo>
                  <a:lnTo>
                    <a:pt x="17" y="247"/>
                  </a:lnTo>
                  <a:lnTo>
                    <a:pt x="15" y="242"/>
                  </a:lnTo>
                  <a:lnTo>
                    <a:pt x="9" y="247"/>
                  </a:lnTo>
                  <a:lnTo>
                    <a:pt x="17" y="247"/>
                  </a:lnTo>
                  <a:lnTo>
                    <a:pt x="15" y="236"/>
                  </a:lnTo>
                  <a:lnTo>
                    <a:pt x="15" y="36"/>
                  </a:lnTo>
                  <a:lnTo>
                    <a:pt x="17" y="25"/>
                  </a:lnTo>
                  <a:lnTo>
                    <a:pt x="9" y="25"/>
                  </a:lnTo>
                  <a:lnTo>
                    <a:pt x="15" y="31"/>
                  </a:lnTo>
                  <a:lnTo>
                    <a:pt x="17" y="25"/>
                  </a:lnTo>
                  <a:lnTo>
                    <a:pt x="9" y="25"/>
                  </a:lnTo>
                  <a:lnTo>
                    <a:pt x="15" y="31"/>
                  </a:lnTo>
                  <a:lnTo>
                    <a:pt x="22" y="22"/>
                  </a:lnTo>
                  <a:lnTo>
                    <a:pt x="31" y="16"/>
                  </a:lnTo>
                  <a:lnTo>
                    <a:pt x="25" y="10"/>
                  </a:lnTo>
                  <a:lnTo>
                    <a:pt x="25" y="17"/>
                  </a:lnTo>
                  <a:lnTo>
                    <a:pt x="31" y="16"/>
                  </a:lnTo>
                  <a:lnTo>
                    <a:pt x="25" y="10"/>
                  </a:lnTo>
                  <a:lnTo>
                    <a:pt x="25" y="17"/>
                  </a:lnTo>
                  <a:lnTo>
                    <a:pt x="35" y="16"/>
                  </a:lnTo>
                  <a:lnTo>
                    <a:pt x="235" y="16"/>
                  </a:lnTo>
                  <a:close/>
                  <a:moveTo>
                    <a:pt x="35" y="0"/>
                  </a:moveTo>
                  <a:lnTo>
                    <a:pt x="25" y="2"/>
                  </a:lnTo>
                  <a:lnTo>
                    <a:pt x="11" y="11"/>
                  </a:lnTo>
                  <a:lnTo>
                    <a:pt x="2" y="25"/>
                  </a:lnTo>
                  <a:lnTo>
                    <a:pt x="0" y="36"/>
                  </a:lnTo>
                  <a:lnTo>
                    <a:pt x="0" y="236"/>
                  </a:lnTo>
                  <a:lnTo>
                    <a:pt x="2" y="247"/>
                  </a:lnTo>
                  <a:lnTo>
                    <a:pt x="5" y="253"/>
                  </a:lnTo>
                  <a:lnTo>
                    <a:pt x="11" y="260"/>
                  </a:lnTo>
                  <a:lnTo>
                    <a:pt x="25" y="270"/>
                  </a:lnTo>
                  <a:lnTo>
                    <a:pt x="35" y="271"/>
                  </a:lnTo>
                  <a:lnTo>
                    <a:pt x="235" y="271"/>
                  </a:lnTo>
                  <a:lnTo>
                    <a:pt x="246" y="270"/>
                  </a:lnTo>
                  <a:lnTo>
                    <a:pt x="252" y="267"/>
                  </a:lnTo>
                  <a:lnTo>
                    <a:pt x="260" y="260"/>
                  </a:lnTo>
                  <a:lnTo>
                    <a:pt x="266" y="253"/>
                  </a:lnTo>
                  <a:lnTo>
                    <a:pt x="269" y="247"/>
                  </a:lnTo>
                  <a:lnTo>
                    <a:pt x="271" y="236"/>
                  </a:lnTo>
                  <a:lnTo>
                    <a:pt x="271" y="36"/>
                  </a:lnTo>
                  <a:lnTo>
                    <a:pt x="269" y="25"/>
                  </a:lnTo>
                  <a:lnTo>
                    <a:pt x="260" y="11"/>
                  </a:lnTo>
                  <a:lnTo>
                    <a:pt x="252" y="5"/>
                  </a:lnTo>
                  <a:lnTo>
                    <a:pt x="246" y="2"/>
                  </a:lnTo>
                  <a:lnTo>
                    <a:pt x="2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1" name="Freeform 19"/>
            <p:cNvSpPr>
              <a:spLocks/>
            </p:cNvSpPr>
            <p:nvPr/>
          </p:nvSpPr>
          <p:spPr bwMode="auto">
            <a:xfrm>
              <a:off x="5037" y="3460"/>
              <a:ext cx="29" cy="30"/>
            </a:xfrm>
            <a:custGeom>
              <a:avLst/>
              <a:gdLst>
                <a:gd name="T0" fmla="*/ 0 w 185"/>
                <a:gd name="T1" fmla="*/ 0 h 184"/>
                <a:gd name="T2" fmla="*/ 0 w 185"/>
                <a:gd name="T3" fmla="*/ 0 h 184"/>
                <a:gd name="T4" fmla="*/ 0 w 185"/>
                <a:gd name="T5" fmla="*/ 0 h 184"/>
                <a:gd name="T6" fmla="*/ 0 w 185"/>
                <a:gd name="T7" fmla="*/ 0 h 184"/>
                <a:gd name="T8" fmla="*/ 0 w 185"/>
                <a:gd name="T9" fmla="*/ 0 h 184"/>
                <a:gd name="T10" fmla="*/ 0 w 185"/>
                <a:gd name="T11" fmla="*/ 0 h 184"/>
                <a:gd name="T12" fmla="*/ 0 w 185"/>
                <a:gd name="T13" fmla="*/ 0 h 184"/>
                <a:gd name="T14" fmla="*/ 0 w 185"/>
                <a:gd name="T15" fmla="*/ 0 h 184"/>
                <a:gd name="T16" fmla="*/ 0 w 185"/>
                <a:gd name="T17" fmla="*/ 0 h 184"/>
                <a:gd name="T18" fmla="*/ 0 w 185"/>
                <a:gd name="T19" fmla="*/ 0 h 184"/>
                <a:gd name="T20" fmla="*/ 0 w 185"/>
                <a:gd name="T21" fmla="*/ 0 h 184"/>
                <a:gd name="T22" fmla="*/ 0 w 185"/>
                <a:gd name="T23" fmla="*/ 0 h 184"/>
                <a:gd name="T24" fmla="*/ 0 w 185"/>
                <a:gd name="T25" fmla="*/ 0 h 184"/>
                <a:gd name="T26" fmla="*/ 0 w 185"/>
                <a:gd name="T27" fmla="*/ 0 h 184"/>
                <a:gd name="T28" fmla="*/ 0 w 185"/>
                <a:gd name="T29" fmla="*/ 0 h 184"/>
                <a:gd name="T30" fmla="*/ 0 w 185"/>
                <a:gd name="T31" fmla="*/ 0 h 184"/>
                <a:gd name="T32" fmla="*/ 0 w 185"/>
                <a:gd name="T33" fmla="*/ 0 h 184"/>
                <a:gd name="T34" fmla="*/ 0 w 185"/>
                <a:gd name="T35" fmla="*/ 0 h 184"/>
                <a:gd name="T36" fmla="*/ 0 w 185"/>
                <a:gd name="T37" fmla="*/ 0 h 184"/>
                <a:gd name="T38" fmla="*/ 0 w 185"/>
                <a:gd name="T39" fmla="*/ 0 h 184"/>
                <a:gd name="T40" fmla="*/ 0 w 185"/>
                <a:gd name="T41" fmla="*/ 0 h 1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5"/>
                <a:gd name="T64" fmla="*/ 0 h 184"/>
                <a:gd name="T65" fmla="*/ 185 w 185"/>
                <a:gd name="T66" fmla="*/ 184 h 1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5" h="184">
                  <a:moveTo>
                    <a:pt x="20" y="0"/>
                  </a:moveTo>
                  <a:lnTo>
                    <a:pt x="171" y="0"/>
                  </a:lnTo>
                  <a:lnTo>
                    <a:pt x="180" y="6"/>
                  </a:lnTo>
                  <a:lnTo>
                    <a:pt x="182" y="11"/>
                  </a:lnTo>
                  <a:lnTo>
                    <a:pt x="185" y="15"/>
                  </a:lnTo>
                  <a:lnTo>
                    <a:pt x="185" y="169"/>
                  </a:lnTo>
                  <a:lnTo>
                    <a:pt x="182" y="174"/>
                  </a:lnTo>
                  <a:lnTo>
                    <a:pt x="180" y="178"/>
                  </a:lnTo>
                  <a:lnTo>
                    <a:pt x="171" y="184"/>
                  </a:lnTo>
                  <a:lnTo>
                    <a:pt x="20" y="184"/>
                  </a:lnTo>
                  <a:lnTo>
                    <a:pt x="14" y="183"/>
                  </a:lnTo>
                  <a:lnTo>
                    <a:pt x="8" y="180"/>
                  </a:lnTo>
                  <a:lnTo>
                    <a:pt x="5" y="177"/>
                  </a:lnTo>
                  <a:lnTo>
                    <a:pt x="2" y="171"/>
                  </a:lnTo>
                  <a:lnTo>
                    <a:pt x="0" y="165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5" y="8"/>
                  </a:lnTo>
                  <a:lnTo>
                    <a:pt x="8" y="5"/>
                  </a:lnTo>
                  <a:lnTo>
                    <a:pt x="1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2" name="Freeform 20"/>
            <p:cNvSpPr>
              <a:spLocks/>
            </p:cNvSpPr>
            <p:nvPr/>
          </p:nvSpPr>
          <p:spPr bwMode="auto">
            <a:xfrm>
              <a:off x="5037" y="3531"/>
              <a:ext cx="41" cy="41"/>
            </a:xfrm>
            <a:custGeom>
              <a:avLst/>
              <a:gdLst>
                <a:gd name="T0" fmla="*/ 0 w 256"/>
                <a:gd name="T1" fmla="*/ 0 h 254"/>
                <a:gd name="T2" fmla="*/ 0 w 256"/>
                <a:gd name="T3" fmla="*/ 0 h 254"/>
                <a:gd name="T4" fmla="*/ 0 w 256"/>
                <a:gd name="T5" fmla="*/ 0 h 254"/>
                <a:gd name="T6" fmla="*/ 0 w 256"/>
                <a:gd name="T7" fmla="*/ 0 h 254"/>
                <a:gd name="T8" fmla="*/ 0 w 256"/>
                <a:gd name="T9" fmla="*/ 0 h 254"/>
                <a:gd name="T10" fmla="*/ 0 w 256"/>
                <a:gd name="T11" fmla="*/ 0 h 254"/>
                <a:gd name="T12" fmla="*/ 0 w 256"/>
                <a:gd name="T13" fmla="*/ 0 h 254"/>
                <a:gd name="T14" fmla="*/ 0 w 256"/>
                <a:gd name="T15" fmla="*/ 0 h 254"/>
                <a:gd name="T16" fmla="*/ 0 w 256"/>
                <a:gd name="T17" fmla="*/ 0 h 254"/>
                <a:gd name="T18" fmla="*/ 0 w 256"/>
                <a:gd name="T19" fmla="*/ 0 h 254"/>
                <a:gd name="T20" fmla="*/ 0 w 256"/>
                <a:gd name="T21" fmla="*/ 0 h 254"/>
                <a:gd name="T22" fmla="*/ 0 w 256"/>
                <a:gd name="T23" fmla="*/ 0 h 254"/>
                <a:gd name="T24" fmla="*/ 0 w 256"/>
                <a:gd name="T25" fmla="*/ 0 h 254"/>
                <a:gd name="T26" fmla="*/ 0 w 256"/>
                <a:gd name="T27" fmla="*/ 0 h 254"/>
                <a:gd name="T28" fmla="*/ 0 w 256"/>
                <a:gd name="T29" fmla="*/ 0 h 254"/>
                <a:gd name="T30" fmla="*/ 0 w 256"/>
                <a:gd name="T31" fmla="*/ 0 h 254"/>
                <a:gd name="T32" fmla="*/ 0 w 256"/>
                <a:gd name="T33" fmla="*/ 0 h 2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6"/>
                <a:gd name="T52" fmla="*/ 0 h 254"/>
                <a:gd name="T53" fmla="*/ 256 w 256"/>
                <a:gd name="T54" fmla="*/ 254 h 25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6" h="254">
                  <a:moveTo>
                    <a:pt x="28" y="0"/>
                  </a:moveTo>
                  <a:lnTo>
                    <a:pt x="228" y="0"/>
                  </a:lnTo>
                  <a:lnTo>
                    <a:pt x="242" y="3"/>
                  </a:lnTo>
                  <a:lnTo>
                    <a:pt x="253" y="14"/>
                  </a:lnTo>
                  <a:lnTo>
                    <a:pt x="256" y="26"/>
                  </a:lnTo>
                  <a:lnTo>
                    <a:pt x="256" y="226"/>
                  </a:lnTo>
                  <a:lnTo>
                    <a:pt x="253" y="240"/>
                  </a:lnTo>
                  <a:lnTo>
                    <a:pt x="242" y="250"/>
                  </a:lnTo>
                  <a:lnTo>
                    <a:pt x="228" y="254"/>
                  </a:lnTo>
                  <a:lnTo>
                    <a:pt x="28" y="254"/>
                  </a:lnTo>
                  <a:lnTo>
                    <a:pt x="14" y="250"/>
                  </a:lnTo>
                  <a:lnTo>
                    <a:pt x="3" y="240"/>
                  </a:lnTo>
                  <a:lnTo>
                    <a:pt x="0" y="226"/>
                  </a:lnTo>
                  <a:lnTo>
                    <a:pt x="0" y="26"/>
                  </a:lnTo>
                  <a:lnTo>
                    <a:pt x="3" y="14"/>
                  </a:lnTo>
                  <a:lnTo>
                    <a:pt x="14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3" name="Freeform 21"/>
            <p:cNvSpPr>
              <a:spLocks/>
            </p:cNvSpPr>
            <p:nvPr/>
          </p:nvSpPr>
          <p:spPr bwMode="auto">
            <a:xfrm>
              <a:off x="5078" y="3502"/>
              <a:ext cx="22" cy="22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w 135"/>
                <a:gd name="T19" fmla="*/ 0 h 137"/>
                <a:gd name="T20" fmla="*/ 0 w 135"/>
                <a:gd name="T21" fmla="*/ 0 h 137"/>
                <a:gd name="T22" fmla="*/ 0 w 135"/>
                <a:gd name="T23" fmla="*/ 0 h 137"/>
                <a:gd name="T24" fmla="*/ 0 w 135"/>
                <a:gd name="T25" fmla="*/ 0 h 137"/>
                <a:gd name="T26" fmla="*/ 0 w 135"/>
                <a:gd name="T27" fmla="*/ 0 h 137"/>
                <a:gd name="T28" fmla="*/ 0 w 135"/>
                <a:gd name="T29" fmla="*/ 0 h 137"/>
                <a:gd name="T30" fmla="*/ 0 w 135"/>
                <a:gd name="T31" fmla="*/ 0 h 137"/>
                <a:gd name="T32" fmla="*/ 0 w 135"/>
                <a:gd name="T33" fmla="*/ 0 h 137"/>
                <a:gd name="T34" fmla="*/ 0 w 135"/>
                <a:gd name="T35" fmla="*/ 0 h 13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5"/>
                <a:gd name="T55" fmla="*/ 0 h 137"/>
                <a:gd name="T56" fmla="*/ 135 w 135"/>
                <a:gd name="T57" fmla="*/ 137 h 13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5" h="137">
                  <a:moveTo>
                    <a:pt x="14" y="0"/>
                  </a:moveTo>
                  <a:lnTo>
                    <a:pt x="126" y="0"/>
                  </a:lnTo>
                  <a:lnTo>
                    <a:pt x="132" y="6"/>
                  </a:lnTo>
                  <a:lnTo>
                    <a:pt x="135" y="11"/>
                  </a:lnTo>
                  <a:lnTo>
                    <a:pt x="135" y="126"/>
                  </a:lnTo>
                  <a:lnTo>
                    <a:pt x="132" y="131"/>
                  </a:lnTo>
                  <a:lnTo>
                    <a:pt x="129" y="134"/>
                  </a:lnTo>
                  <a:lnTo>
                    <a:pt x="126" y="136"/>
                  </a:lnTo>
                  <a:lnTo>
                    <a:pt x="121" y="137"/>
                  </a:lnTo>
                  <a:lnTo>
                    <a:pt x="14" y="137"/>
                  </a:lnTo>
                  <a:lnTo>
                    <a:pt x="9" y="136"/>
                  </a:lnTo>
                  <a:lnTo>
                    <a:pt x="6" y="134"/>
                  </a:lnTo>
                  <a:lnTo>
                    <a:pt x="3" y="131"/>
                  </a:lnTo>
                  <a:lnTo>
                    <a:pt x="0" y="126"/>
                  </a:lnTo>
                  <a:lnTo>
                    <a:pt x="0" y="11"/>
                  </a:lnTo>
                  <a:lnTo>
                    <a:pt x="3" y="6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4" name="Freeform 22"/>
            <p:cNvSpPr>
              <a:spLocks/>
            </p:cNvSpPr>
            <p:nvPr/>
          </p:nvSpPr>
          <p:spPr bwMode="auto">
            <a:xfrm>
              <a:off x="5112" y="3474"/>
              <a:ext cx="21" cy="22"/>
            </a:xfrm>
            <a:custGeom>
              <a:avLst/>
              <a:gdLst>
                <a:gd name="T0" fmla="*/ 0 w 136"/>
                <a:gd name="T1" fmla="*/ 0 h 135"/>
                <a:gd name="T2" fmla="*/ 0 w 136"/>
                <a:gd name="T3" fmla="*/ 0 h 135"/>
                <a:gd name="T4" fmla="*/ 0 w 136"/>
                <a:gd name="T5" fmla="*/ 0 h 135"/>
                <a:gd name="T6" fmla="*/ 0 w 136"/>
                <a:gd name="T7" fmla="*/ 0 h 135"/>
                <a:gd name="T8" fmla="*/ 0 w 136"/>
                <a:gd name="T9" fmla="*/ 0 h 135"/>
                <a:gd name="T10" fmla="*/ 0 w 136"/>
                <a:gd name="T11" fmla="*/ 0 h 135"/>
                <a:gd name="T12" fmla="*/ 0 w 136"/>
                <a:gd name="T13" fmla="*/ 0 h 135"/>
                <a:gd name="T14" fmla="*/ 0 w 136"/>
                <a:gd name="T15" fmla="*/ 0 h 135"/>
                <a:gd name="T16" fmla="*/ 0 w 136"/>
                <a:gd name="T17" fmla="*/ 0 h 135"/>
                <a:gd name="T18" fmla="*/ 0 w 136"/>
                <a:gd name="T19" fmla="*/ 0 h 135"/>
                <a:gd name="T20" fmla="*/ 0 w 136"/>
                <a:gd name="T21" fmla="*/ 0 h 135"/>
                <a:gd name="T22" fmla="*/ 0 w 136"/>
                <a:gd name="T23" fmla="*/ 0 h 135"/>
                <a:gd name="T24" fmla="*/ 0 w 136"/>
                <a:gd name="T25" fmla="*/ 0 h 135"/>
                <a:gd name="T26" fmla="*/ 0 w 136"/>
                <a:gd name="T27" fmla="*/ 0 h 135"/>
                <a:gd name="T28" fmla="*/ 0 w 136"/>
                <a:gd name="T29" fmla="*/ 0 h 135"/>
                <a:gd name="T30" fmla="*/ 0 w 136"/>
                <a:gd name="T31" fmla="*/ 0 h 13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"/>
                <a:gd name="T49" fmla="*/ 0 h 135"/>
                <a:gd name="T50" fmla="*/ 136 w 136"/>
                <a:gd name="T51" fmla="*/ 135 h 13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" h="135">
                  <a:moveTo>
                    <a:pt x="16" y="0"/>
                  </a:moveTo>
                  <a:lnTo>
                    <a:pt x="122" y="0"/>
                  </a:lnTo>
                  <a:lnTo>
                    <a:pt x="128" y="1"/>
                  </a:lnTo>
                  <a:lnTo>
                    <a:pt x="134" y="7"/>
                  </a:lnTo>
                  <a:lnTo>
                    <a:pt x="136" y="13"/>
                  </a:lnTo>
                  <a:lnTo>
                    <a:pt x="136" y="121"/>
                  </a:lnTo>
                  <a:lnTo>
                    <a:pt x="134" y="127"/>
                  </a:lnTo>
                  <a:lnTo>
                    <a:pt x="128" y="133"/>
                  </a:lnTo>
                  <a:lnTo>
                    <a:pt x="122" y="135"/>
                  </a:lnTo>
                  <a:lnTo>
                    <a:pt x="11" y="135"/>
                  </a:lnTo>
                  <a:lnTo>
                    <a:pt x="6" y="132"/>
                  </a:lnTo>
                  <a:lnTo>
                    <a:pt x="0" y="126"/>
                  </a:lnTo>
                  <a:lnTo>
                    <a:pt x="0" y="9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5" name="Freeform 23"/>
            <p:cNvSpPr>
              <a:spLocks/>
            </p:cNvSpPr>
            <p:nvPr/>
          </p:nvSpPr>
          <p:spPr bwMode="auto">
            <a:xfrm>
              <a:off x="5126" y="3513"/>
              <a:ext cx="16" cy="16"/>
            </a:xfrm>
            <a:custGeom>
              <a:avLst/>
              <a:gdLst>
                <a:gd name="T0" fmla="*/ 0 w 100"/>
                <a:gd name="T1" fmla="*/ 0 h 100"/>
                <a:gd name="T2" fmla="*/ 0 w 100"/>
                <a:gd name="T3" fmla="*/ 0 h 100"/>
                <a:gd name="T4" fmla="*/ 0 w 100"/>
                <a:gd name="T5" fmla="*/ 0 h 100"/>
                <a:gd name="T6" fmla="*/ 0 w 100"/>
                <a:gd name="T7" fmla="*/ 0 h 100"/>
                <a:gd name="T8" fmla="*/ 0 w 100"/>
                <a:gd name="T9" fmla="*/ 0 h 100"/>
                <a:gd name="T10" fmla="*/ 0 w 100"/>
                <a:gd name="T11" fmla="*/ 0 h 100"/>
                <a:gd name="T12" fmla="*/ 0 w 100"/>
                <a:gd name="T13" fmla="*/ 0 h 100"/>
                <a:gd name="T14" fmla="*/ 0 w 100"/>
                <a:gd name="T15" fmla="*/ 0 h 100"/>
                <a:gd name="T16" fmla="*/ 0 w 100"/>
                <a:gd name="T17" fmla="*/ 0 h 100"/>
                <a:gd name="T18" fmla="*/ 0 w 100"/>
                <a:gd name="T19" fmla="*/ 0 h 100"/>
                <a:gd name="T20" fmla="*/ 0 w 100"/>
                <a:gd name="T21" fmla="*/ 0 h 100"/>
                <a:gd name="T22" fmla="*/ 0 w 100"/>
                <a:gd name="T23" fmla="*/ 0 h 100"/>
                <a:gd name="T24" fmla="*/ 0 w 100"/>
                <a:gd name="T25" fmla="*/ 0 h 100"/>
                <a:gd name="T26" fmla="*/ 0 w 100"/>
                <a:gd name="T27" fmla="*/ 0 h 100"/>
                <a:gd name="T28" fmla="*/ 0 w 100"/>
                <a:gd name="T29" fmla="*/ 0 h 100"/>
                <a:gd name="T30" fmla="*/ 0 w 100"/>
                <a:gd name="T31" fmla="*/ 0 h 100"/>
                <a:gd name="T32" fmla="*/ 0 w 100"/>
                <a:gd name="T33" fmla="*/ 0 h 100"/>
                <a:gd name="T34" fmla="*/ 0 w 100"/>
                <a:gd name="T35" fmla="*/ 0 h 100"/>
                <a:gd name="T36" fmla="*/ 0 w 100"/>
                <a:gd name="T37" fmla="*/ 0 h 100"/>
                <a:gd name="T38" fmla="*/ 0 w 100"/>
                <a:gd name="T39" fmla="*/ 0 h 100"/>
                <a:gd name="T40" fmla="*/ 0 w 100"/>
                <a:gd name="T41" fmla="*/ 0 h 1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0"/>
                <a:gd name="T64" fmla="*/ 0 h 100"/>
                <a:gd name="T65" fmla="*/ 100 w 100"/>
                <a:gd name="T66" fmla="*/ 100 h 1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0" h="100">
                  <a:moveTo>
                    <a:pt x="11" y="0"/>
                  </a:moveTo>
                  <a:lnTo>
                    <a:pt x="89" y="0"/>
                  </a:lnTo>
                  <a:lnTo>
                    <a:pt x="92" y="2"/>
                  </a:lnTo>
                  <a:lnTo>
                    <a:pt x="97" y="3"/>
                  </a:lnTo>
                  <a:lnTo>
                    <a:pt x="98" y="8"/>
                  </a:lnTo>
                  <a:lnTo>
                    <a:pt x="100" y="11"/>
                  </a:lnTo>
                  <a:lnTo>
                    <a:pt x="100" y="89"/>
                  </a:lnTo>
                  <a:lnTo>
                    <a:pt x="98" y="94"/>
                  </a:lnTo>
                  <a:lnTo>
                    <a:pt x="97" y="97"/>
                  </a:lnTo>
                  <a:lnTo>
                    <a:pt x="92" y="98"/>
                  </a:lnTo>
                  <a:lnTo>
                    <a:pt x="89" y="100"/>
                  </a:lnTo>
                  <a:lnTo>
                    <a:pt x="11" y="100"/>
                  </a:lnTo>
                  <a:lnTo>
                    <a:pt x="6" y="98"/>
                  </a:lnTo>
                  <a:lnTo>
                    <a:pt x="3" y="97"/>
                  </a:lnTo>
                  <a:lnTo>
                    <a:pt x="1" y="94"/>
                  </a:lnTo>
                  <a:lnTo>
                    <a:pt x="0" y="89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3"/>
                  </a:lnTo>
                  <a:lnTo>
                    <a:pt x="6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86" name="Freeform 24"/>
            <p:cNvSpPr>
              <a:spLocks/>
            </p:cNvSpPr>
            <p:nvPr/>
          </p:nvSpPr>
          <p:spPr bwMode="auto">
            <a:xfrm>
              <a:off x="5169" y="3492"/>
              <a:ext cx="16" cy="15"/>
            </a:xfrm>
            <a:custGeom>
              <a:avLst/>
              <a:gdLst>
                <a:gd name="T0" fmla="*/ 0 w 99"/>
                <a:gd name="T1" fmla="*/ 0 h 98"/>
                <a:gd name="T2" fmla="*/ 0 w 99"/>
                <a:gd name="T3" fmla="*/ 0 h 98"/>
                <a:gd name="T4" fmla="*/ 0 w 99"/>
                <a:gd name="T5" fmla="*/ 0 h 98"/>
                <a:gd name="T6" fmla="*/ 0 w 99"/>
                <a:gd name="T7" fmla="*/ 0 h 98"/>
                <a:gd name="T8" fmla="*/ 0 w 99"/>
                <a:gd name="T9" fmla="*/ 0 h 98"/>
                <a:gd name="T10" fmla="*/ 0 w 99"/>
                <a:gd name="T11" fmla="*/ 0 h 98"/>
                <a:gd name="T12" fmla="*/ 0 w 99"/>
                <a:gd name="T13" fmla="*/ 0 h 98"/>
                <a:gd name="T14" fmla="*/ 0 w 99"/>
                <a:gd name="T15" fmla="*/ 0 h 98"/>
                <a:gd name="T16" fmla="*/ 0 w 99"/>
                <a:gd name="T17" fmla="*/ 0 h 98"/>
                <a:gd name="T18" fmla="*/ 0 w 99"/>
                <a:gd name="T19" fmla="*/ 0 h 98"/>
                <a:gd name="T20" fmla="*/ 0 w 99"/>
                <a:gd name="T21" fmla="*/ 0 h 98"/>
                <a:gd name="T22" fmla="*/ 0 w 99"/>
                <a:gd name="T23" fmla="*/ 0 h 98"/>
                <a:gd name="T24" fmla="*/ 0 w 99"/>
                <a:gd name="T25" fmla="*/ 0 h 98"/>
                <a:gd name="T26" fmla="*/ 0 w 99"/>
                <a:gd name="T27" fmla="*/ 0 h 98"/>
                <a:gd name="T28" fmla="*/ 0 w 99"/>
                <a:gd name="T29" fmla="*/ 0 h 98"/>
                <a:gd name="T30" fmla="*/ 0 w 99"/>
                <a:gd name="T31" fmla="*/ 0 h 98"/>
                <a:gd name="T32" fmla="*/ 0 w 99"/>
                <a:gd name="T33" fmla="*/ 0 h 98"/>
                <a:gd name="T34" fmla="*/ 0 w 99"/>
                <a:gd name="T35" fmla="*/ 0 h 98"/>
                <a:gd name="T36" fmla="*/ 0 w 99"/>
                <a:gd name="T37" fmla="*/ 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98"/>
                <a:gd name="T59" fmla="*/ 99 w 99"/>
                <a:gd name="T60" fmla="*/ 98 h 9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98">
                  <a:moveTo>
                    <a:pt x="11" y="0"/>
                  </a:moveTo>
                  <a:lnTo>
                    <a:pt x="88" y="0"/>
                  </a:lnTo>
                  <a:lnTo>
                    <a:pt x="93" y="1"/>
                  </a:lnTo>
                  <a:lnTo>
                    <a:pt x="96" y="3"/>
                  </a:lnTo>
                  <a:lnTo>
                    <a:pt x="99" y="9"/>
                  </a:lnTo>
                  <a:lnTo>
                    <a:pt x="99" y="87"/>
                  </a:lnTo>
                  <a:lnTo>
                    <a:pt x="97" y="92"/>
                  </a:lnTo>
                  <a:lnTo>
                    <a:pt x="96" y="95"/>
                  </a:lnTo>
                  <a:lnTo>
                    <a:pt x="93" y="97"/>
                  </a:lnTo>
                  <a:lnTo>
                    <a:pt x="88" y="98"/>
                  </a:lnTo>
                  <a:lnTo>
                    <a:pt x="11" y="98"/>
                  </a:lnTo>
                  <a:lnTo>
                    <a:pt x="7" y="97"/>
                  </a:lnTo>
                  <a:lnTo>
                    <a:pt x="4" y="95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0" y="9"/>
                  </a:lnTo>
                  <a:lnTo>
                    <a:pt x="4" y="3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solidFill>
                <a:srgbClr val="B2B2B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234" name="Rectangle 2"/>
          <p:cNvSpPr>
            <a:spLocks/>
          </p:cNvSpPr>
          <p:nvPr/>
        </p:nvSpPr>
        <p:spPr bwMode="auto">
          <a:xfrm>
            <a:off x="467544" y="2492896"/>
            <a:ext cx="302433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b="1" dirty="0" smtClean="0">
                <a:solidFill>
                  <a:schemeClr val="bg1"/>
                </a:solidFill>
                <a:latin typeface="Arial Narrow" pitchFamily="34" charset="0"/>
                <a:hlinkClick r:id="rId3"/>
              </a:rPr>
              <a:t>tiago.lins@siliconreef.com.br</a:t>
            </a:r>
            <a:endParaRPr lang="en-US" b="1" dirty="0" smtClean="0">
              <a:solidFill>
                <a:schemeClr val="bg1"/>
              </a:solidFill>
              <a:latin typeface="Arial Narrow" pitchFamily="34" charset="0"/>
            </a:endParaRPr>
          </a:p>
          <a:p>
            <a:pPr algn="ctr" eaLnBrk="0" hangingPunct="0"/>
            <a:r>
              <a:rPr lang="en-US" b="1" dirty="0" smtClean="0">
                <a:solidFill>
                  <a:schemeClr val="bg1"/>
                </a:solidFill>
                <a:latin typeface="Arial Narrow" pitchFamily="34" charset="0"/>
              </a:rPr>
              <a:t>Co-</a:t>
            </a:r>
            <a:r>
              <a:rPr lang="en-US" b="1" dirty="0" err="1" smtClean="0">
                <a:solidFill>
                  <a:schemeClr val="bg1"/>
                </a:solidFill>
                <a:latin typeface="Arial Narrow" pitchFamily="34" charset="0"/>
              </a:rPr>
              <a:t>Fundador</a:t>
            </a:r>
            <a:r>
              <a:rPr lang="en-US" b="1" dirty="0" smtClean="0">
                <a:solidFill>
                  <a:schemeClr val="bg1"/>
                </a:solidFill>
                <a:latin typeface="Arial Narrow" pitchFamily="34" charset="0"/>
              </a:rPr>
              <a:t> / CTO</a:t>
            </a:r>
          </a:p>
        </p:txBody>
      </p:sp>
      <p:sp>
        <p:nvSpPr>
          <p:cNvPr id="40239" name="Rectangle 2"/>
          <p:cNvSpPr>
            <a:spLocks/>
          </p:cNvSpPr>
          <p:nvPr/>
        </p:nvSpPr>
        <p:spPr bwMode="auto">
          <a:xfrm>
            <a:off x="107504" y="1413595"/>
            <a:ext cx="36004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3600" b="1" dirty="0">
                <a:solidFill>
                  <a:schemeClr val="bg1"/>
                </a:solidFill>
                <a:latin typeface="Arial Narrow" pitchFamily="34" charset="0"/>
              </a:rPr>
              <a:t>OBRIGADO!</a:t>
            </a:r>
          </a:p>
        </p:txBody>
      </p: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3635375" y="0"/>
            <a:ext cx="415925" cy="531813"/>
            <a:chOff x="4597" y="2282"/>
            <a:chExt cx="653" cy="834"/>
          </a:xfrm>
        </p:grpSpPr>
        <p:sp>
          <p:nvSpPr>
            <p:cNvPr id="38965" name="Freeform 78"/>
            <p:cNvSpPr>
              <a:spLocks noEditPoints="1"/>
            </p:cNvSpPr>
            <p:nvPr/>
          </p:nvSpPr>
          <p:spPr bwMode="auto">
            <a:xfrm>
              <a:off x="4740" y="2432"/>
              <a:ext cx="376" cy="550"/>
            </a:xfrm>
            <a:custGeom>
              <a:avLst/>
              <a:gdLst>
                <a:gd name="T0" fmla="*/ 0 w 1505"/>
                <a:gd name="T1" fmla="*/ 0 h 2200"/>
                <a:gd name="T2" fmla="*/ 0 w 1505"/>
                <a:gd name="T3" fmla="*/ 0 h 2200"/>
                <a:gd name="T4" fmla="*/ 0 w 1505"/>
                <a:gd name="T5" fmla="*/ 0 h 2200"/>
                <a:gd name="T6" fmla="*/ 0 w 1505"/>
                <a:gd name="T7" fmla="*/ 0 h 2200"/>
                <a:gd name="T8" fmla="*/ 0 w 1505"/>
                <a:gd name="T9" fmla="*/ 0 h 2200"/>
                <a:gd name="T10" fmla="*/ 0 w 1505"/>
                <a:gd name="T11" fmla="*/ 0 h 2200"/>
                <a:gd name="T12" fmla="*/ 0 w 1505"/>
                <a:gd name="T13" fmla="*/ 0 h 2200"/>
                <a:gd name="T14" fmla="*/ 0 w 1505"/>
                <a:gd name="T15" fmla="*/ 0 h 2200"/>
                <a:gd name="T16" fmla="*/ 0 w 1505"/>
                <a:gd name="T17" fmla="*/ 0 h 2200"/>
                <a:gd name="T18" fmla="*/ 0 w 1505"/>
                <a:gd name="T19" fmla="*/ 0 h 2200"/>
                <a:gd name="T20" fmla="*/ 0 w 1505"/>
                <a:gd name="T21" fmla="*/ 0 h 2200"/>
                <a:gd name="T22" fmla="*/ 0 w 1505"/>
                <a:gd name="T23" fmla="*/ 0 h 2200"/>
                <a:gd name="T24" fmla="*/ 0 w 1505"/>
                <a:gd name="T25" fmla="*/ 0 h 2200"/>
                <a:gd name="T26" fmla="*/ 0 w 1505"/>
                <a:gd name="T27" fmla="*/ 0 h 2200"/>
                <a:gd name="T28" fmla="*/ 0 w 1505"/>
                <a:gd name="T29" fmla="*/ 0 h 2200"/>
                <a:gd name="T30" fmla="*/ 0 w 1505"/>
                <a:gd name="T31" fmla="*/ 0 h 2200"/>
                <a:gd name="T32" fmla="*/ 0 w 1505"/>
                <a:gd name="T33" fmla="*/ 0 h 2200"/>
                <a:gd name="T34" fmla="*/ 0 w 1505"/>
                <a:gd name="T35" fmla="*/ 0 h 2200"/>
                <a:gd name="T36" fmla="*/ 0 w 1505"/>
                <a:gd name="T37" fmla="*/ 0 h 2200"/>
                <a:gd name="T38" fmla="*/ 0 w 1505"/>
                <a:gd name="T39" fmla="*/ 0 h 2200"/>
                <a:gd name="T40" fmla="*/ 0 w 1505"/>
                <a:gd name="T41" fmla="*/ 0 h 2200"/>
                <a:gd name="T42" fmla="*/ 0 w 1505"/>
                <a:gd name="T43" fmla="*/ 0 h 2200"/>
                <a:gd name="T44" fmla="*/ 0 w 1505"/>
                <a:gd name="T45" fmla="*/ 0 h 2200"/>
                <a:gd name="T46" fmla="*/ 0 w 1505"/>
                <a:gd name="T47" fmla="*/ 0 h 2200"/>
                <a:gd name="T48" fmla="*/ 0 w 1505"/>
                <a:gd name="T49" fmla="*/ 0 h 2200"/>
                <a:gd name="T50" fmla="*/ 0 w 1505"/>
                <a:gd name="T51" fmla="*/ 0 h 2200"/>
                <a:gd name="T52" fmla="*/ 0 w 1505"/>
                <a:gd name="T53" fmla="*/ 0 h 2200"/>
                <a:gd name="T54" fmla="*/ 0 w 1505"/>
                <a:gd name="T55" fmla="*/ 0 h 2200"/>
                <a:gd name="T56" fmla="*/ 0 w 1505"/>
                <a:gd name="T57" fmla="*/ 0 h 2200"/>
                <a:gd name="T58" fmla="*/ 0 w 1505"/>
                <a:gd name="T59" fmla="*/ 0 h 2200"/>
                <a:gd name="T60" fmla="*/ 0 w 1505"/>
                <a:gd name="T61" fmla="*/ 0 h 2200"/>
                <a:gd name="T62" fmla="*/ 0 w 1505"/>
                <a:gd name="T63" fmla="*/ 0 h 2200"/>
                <a:gd name="T64" fmla="*/ 0 w 1505"/>
                <a:gd name="T65" fmla="*/ 0 h 2200"/>
                <a:gd name="T66" fmla="*/ 0 w 1505"/>
                <a:gd name="T67" fmla="*/ 0 h 2200"/>
                <a:gd name="T68" fmla="*/ 0 w 1505"/>
                <a:gd name="T69" fmla="*/ 0 h 2200"/>
                <a:gd name="T70" fmla="*/ 0 w 1505"/>
                <a:gd name="T71" fmla="*/ 0 h 2200"/>
                <a:gd name="T72" fmla="*/ 0 w 1505"/>
                <a:gd name="T73" fmla="*/ 0 h 2200"/>
                <a:gd name="T74" fmla="*/ 0 w 1505"/>
                <a:gd name="T75" fmla="*/ 0 h 2200"/>
                <a:gd name="T76" fmla="*/ 0 w 1505"/>
                <a:gd name="T77" fmla="*/ 0 h 2200"/>
                <a:gd name="T78" fmla="*/ 0 w 1505"/>
                <a:gd name="T79" fmla="*/ 0 h 2200"/>
                <a:gd name="T80" fmla="*/ 0 w 1505"/>
                <a:gd name="T81" fmla="*/ 0 h 2200"/>
                <a:gd name="T82" fmla="*/ 0 w 1505"/>
                <a:gd name="T83" fmla="*/ 0 h 2200"/>
                <a:gd name="T84" fmla="*/ 0 w 1505"/>
                <a:gd name="T85" fmla="*/ 0 h 2200"/>
                <a:gd name="T86" fmla="*/ 0 w 1505"/>
                <a:gd name="T87" fmla="*/ 0 h 2200"/>
                <a:gd name="T88" fmla="*/ 0 w 1505"/>
                <a:gd name="T89" fmla="*/ 0 h 2200"/>
                <a:gd name="T90" fmla="*/ 0 w 1505"/>
                <a:gd name="T91" fmla="*/ 0 h 2200"/>
                <a:gd name="T92" fmla="*/ 0 w 1505"/>
                <a:gd name="T93" fmla="*/ 0 h 2200"/>
                <a:gd name="T94" fmla="*/ 0 w 1505"/>
                <a:gd name="T95" fmla="*/ 0 h 2200"/>
                <a:gd name="T96" fmla="*/ 0 w 1505"/>
                <a:gd name="T97" fmla="*/ 0 h 2200"/>
                <a:gd name="T98" fmla="*/ 0 w 1505"/>
                <a:gd name="T99" fmla="*/ 0 h 2200"/>
                <a:gd name="T100" fmla="*/ 0 w 1505"/>
                <a:gd name="T101" fmla="*/ 0 h 2200"/>
                <a:gd name="T102" fmla="*/ 0 w 1505"/>
                <a:gd name="T103" fmla="*/ 0 h 2200"/>
                <a:gd name="T104" fmla="*/ 0 w 1505"/>
                <a:gd name="T105" fmla="*/ 0 h 2200"/>
                <a:gd name="T106" fmla="*/ 0 w 1505"/>
                <a:gd name="T107" fmla="*/ 0 h 2200"/>
                <a:gd name="T108" fmla="*/ 0 w 1505"/>
                <a:gd name="T109" fmla="*/ 0 h 2200"/>
                <a:gd name="T110" fmla="*/ 0 w 1505"/>
                <a:gd name="T111" fmla="*/ 0 h 2200"/>
                <a:gd name="T112" fmla="*/ 0 w 1505"/>
                <a:gd name="T113" fmla="*/ 0 h 2200"/>
                <a:gd name="T114" fmla="*/ 0 w 1505"/>
                <a:gd name="T115" fmla="*/ 0 h 2200"/>
                <a:gd name="T116" fmla="*/ 0 w 1505"/>
                <a:gd name="T117" fmla="*/ 0 h 2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505"/>
                <a:gd name="T178" fmla="*/ 0 h 2200"/>
                <a:gd name="T179" fmla="*/ 1505 w 1505"/>
                <a:gd name="T180" fmla="*/ 2200 h 2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505" h="2200">
                  <a:moveTo>
                    <a:pt x="753" y="0"/>
                  </a:moveTo>
                  <a:lnTo>
                    <a:pt x="821" y="3"/>
                  </a:lnTo>
                  <a:lnTo>
                    <a:pt x="888" y="12"/>
                  </a:lnTo>
                  <a:lnTo>
                    <a:pt x="952" y="27"/>
                  </a:lnTo>
                  <a:lnTo>
                    <a:pt x="1015" y="47"/>
                  </a:lnTo>
                  <a:lnTo>
                    <a:pt x="1075" y="72"/>
                  </a:lnTo>
                  <a:lnTo>
                    <a:pt x="1132" y="103"/>
                  </a:lnTo>
                  <a:lnTo>
                    <a:pt x="1186" y="138"/>
                  </a:lnTo>
                  <a:lnTo>
                    <a:pt x="1237" y="177"/>
                  </a:lnTo>
                  <a:lnTo>
                    <a:pt x="1285" y="221"/>
                  </a:lnTo>
                  <a:lnTo>
                    <a:pt x="1328" y="268"/>
                  </a:lnTo>
                  <a:lnTo>
                    <a:pt x="1367" y="319"/>
                  </a:lnTo>
                  <a:lnTo>
                    <a:pt x="1402" y="372"/>
                  </a:lnTo>
                  <a:lnTo>
                    <a:pt x="1432" y="430"/>
                  </a:lnTo>
                  <a:lnTo>
                    <a:pt x="1458" y="490"/>
                  </a:lnTo>
                  <a:lnTo>
                    <a:pt x="1478" y="552"/>
                  </a:lnTo>
                  <a:lnTo>
                    <a:pt x="1493" y="618"/>
                  </a:lnTo>
                  <a:lnTo>
                    <a:pt x="1502" y="685"/>
                  </a:lnTo>
                  <a:lnTo>
                    <a:pt x="1505" y="753"/>
                  </a:lnTo>
                  <a:lnTo>
                    <a:pt x="1504" y="801"/>
                  </a:lnTo>
                  <a:lnTo>
                    <a:pt x="1497" y="868"/>
                  </a:lnTo>
                  <a:lnTo>
                    <a:pt x="1483" y="934"/>
                  </a:lnTo>
                  <a:lnTo>
                    <a:pt x="1464" y="997"/>
                  </a:lnTo>
                  <a:lnTo>
                    <a:pt x="1440" y="1058"/>
                  </a:lnTo>
                  <a:lnTo>
                    <a:pt x="1411" y="1116"/>
                  </a:lnTo>
                  <a:lnTo>
                    <a:pt x="1095" y="2200"/>
                  </a:lnTo>
                  <a:lnTo>
                    <a:pt x="386" y="2200"/>
                  </a:lnTo>
                  <a:lnTo>
                    <a:pt x="100" y="1127"/>
                  </a:lnTo>
                  <a:lnTo>
                    <a:pt x="70" y="1070"/>
                  </a:lnTo>
                  <a:lnTo>
                    <a:pt x="46" y="1011"/>
                  </a:lnTo>
                  <a:lnTo>
                    <a:pt x="26" y="949"/>
                  </a:lnTo>
                  <a:lnTo>
                    <a:pt x="12" y="886"/>
                  </a:lnTo>
                  <a:lnTo>
                    <a:pt x="3" y="820"/>
                  </a:lnTo>
                  <a:lnTo>
                    <a:pt x="0" y="753"/>
                  </a:lnTo>
                  <a:lnTo>
                    <a:pt x="3" y="685"/>
                  </a:lnTo>
                  <a:lnTo>
                    <a:pt x="12" y="618"/>
                  </a:lnTo>
                  <a:lnTo>
                    <a:pt x="26" y="552"/>
                  </a:lnTo>
                  <a:lnTo>
                    <a:pt x="47" y="490"/>
                  </a:lnTo>
                  <a:lnTo>
                    <a:pt x="72" y="430"/>
                  </a:lnTo>
                  <a:lnTo>
                    <a:pt x="103" y="372"/>
                  </a:lnTo>
                  <a:lnTo>
                    <a:pt x="137" y="319"/>
                  </a:lnTo>
                  <a:lnTo>
                    <a:pt x="177" y="268"/>
                  </a:lnTo>
                  <a:lnTo>
                    <a:pt x="221" y="221"/>
                  </a:lnTo>
                  <a:lnTo>
                    <a:pt x="268" y="177"/>
                  </a:lnTo>
                  <a:lnTo>
                    <a:pt x="318" y="138"/>
                  </a:lnTo>
                  <a:lnTo>
                    <a:pt x="372" y="103"/>
                  </a:lnTo>
                  <a:lnTo>
                    <a:pt x="430" y="72"/>
                  </a:lnTo>
                  <a:lnTo>
                    <a:pt x="490" y="47"/>
                  </a:lnTo>
                  <a:lnTo>
                    <a:pt x="552" y="27"/>
                  </a:lnTo>
                  <a:lnTo>
                    <a:pt x="618" y="12"/>
                  </a:lnTo>
                  <a:lnTo>
                    <a:pt x="685" y="3"/>
                  </a:lnTo>
                  <a:lnTo>
                    <a:pt x="753" y="0"/>
                  </a:lnTo>
                  <a:close/>
                  <a:moveTo>
                    <a:pt x="699" y="130"/>
                  </a:moveTo>
                  <a:lnTo>
                    <a:pt x="756" y="133"/>
                  </a:lnTo>
                  <a:lnTo>
                    <a:pt x="812" y="141"/>
                  </a:lnTo>
                  <a:lnTo>
                    <a:pt x="866" y="154"/>
                  </a:lnTo>
                  <a:lnTo>
                    <a:pt x="918" y="171"/>
                  </a:lnTo>
                  <a:lnTo>
                    <a:pt x="968" y="192"/>
                  </a:lnTo>
                  <a:lnTo>
                    <a:pt x="1014" y="219"/>
                  </a:lnTo>
                  <a:lnTo>
                    <a:pt x="1059" y="248"/>
                  </a:lnTo>
                  <a:lnTo>
                    <a:pt x="1010" y="228"/>
                  </a:lnTo>
                  <a:lnTo>
                    <a:pt x="959" y="212"/>
                  </a:lnTo>
                  <a:lnTo>
                    <a:pt x="908" y="200"/>
                  </a:lnTo>
                  <a:lnTo>
                    <a:pt x="854" y="191"/>
                  </a:lnTo>
                  <a:lnTo>
                    <a:pt x="798" y="189"/>
                  </a:lnTo>
                  <a:lnTo>
                    <a:pt x="736" y="192"/>
                  </a:lnTo>
                  <a:lnTo>
                    <a:pt x="676" y="202"/>
                  </a:lnTo>
                  <a:lnTo>
                    <a:pt x="617" y="217"/>
                  </a:lnTo>
                  <a:lnTo>
                    <a:pt x="561" y="237"/>
                  </a:lnTo>
                  <a:lnTo>
                    <a:pt x="508" y="263"/>
                  </a:lnTo>
                  <a:lnTo>
                    <a:pt x="458" y="293"/>
                  </a:lnTo>
                  <a:lnTo>
                    <a:pt x="411" y="329"/>
                  </a:lnTo>
                  <a:lnTo>
                    <a:pt x="368" y="367"/>
                  </a:lnTo>
                  <a:lnTo>
                    <a:pt x="329" y="411"/>
                  </a:lnTo>
                  <a:lnTo>
                    <a:pt x="294" y="458"/>
                  </a:lnTo>
                  <a:lnTo>
                    <a:pt x="263" y="508"/>
                  </a:lnTo>
                  <a:lnTo>
                    <a:pt x="238" y="561"/>
                  </a:lnTo>
                  <a:lnTo>
                    <a:pt x="218" y="617"/>
                  </a:lnTo>
                  <a:lnTo>
                    <a:pt x="202" y="675"/>
                  </a:lnTo>
                  <a:lnTo>
                    <a:pt x="193" y="735"/>
                  </a:lnTo>
                  <a:lnTo>
                    <a:pt x="190" y="797"/>
                  </a:lnTo>
                  <a:lnTo>
                    <a:pt x="193" y="857"/>
                  </a:lnTo>
                  <a:lnTo>
                    <a:pt x="201" y="915"/>
                  </a:lnTo>
                  <a:lnTo>
                    <a:pt x="216" y="970"/>
                  </a:lnTo>
                  <a:lnTo>
                    <a:pt x="234" y="1024"/>
                  </a:lnTo>
                  <a:lnTo>
                    <a:pt x="257" y="1075"/>
                  </a:lnTo>
                  <a:lnTo>
                    <a:pt x="286" y="1124"/>
                  </a:lnTo>
                  <a:lnTo>
                    <a:pt x="318" y="1170"/>
                  </a:lnTo>
                  <a:lnTo>
                    <a:pt x="354" y="1212"/>
                  </a:lnTo>
                  <a:lnTo>
                    <a:pt x="394" y="1251"/>
                  </a:lnTo>
                  <a:lnTo>
                    <a:pt x="437" y="1287"/>
                  </a:lnTo>
                  <a:lnTo>
                    <a:pt x="388" y="1260"/>
                  </a:lnTo>
                  <a:lnTo>
                    <a:pt x="341" y="1229"/>
                  </a:lnTo>
                  <a:lnTo>
                    <a:pt x="297" y="1194"/>
                  </a:lnTo>
                  <a:lnTo>
                    <a:pt x="257" y="1155"/>
                  </a:lnTo>
                  <a:lnTo>
                    <a:pt x="221" y="1112"/>
                  </a:lnTo>
                  <a:lnTo>
                    <a:pt x="188" y="1066"/>
                  </a:lnTo>
                  <a:lnTo>
                    <a:pt x="160" y="1017"/>
                  </a:lnTo>
                  <a:lnTo>
                    <a:pt x="135" y="965"/>
                  </a:lnTo>
                  <a:lnTo>
                    <a:pt x="117" y="911"/>
                  </a:lnTo>
                  <a:lnTo>
                    <a:pt x="103" y="856"/>
                  </a:lnTo>
                  <a:lnTo>
                    <a:pt x="95" y="798"/>
                  </a:lnTo>
                  <a:lnTo>
                    <a:pt x="92" y="738"/>
                  </a:lnTo>
                  <a:lnTo>
                    <a:pt x="95" y="676"/>
                  </a:lnTo>
                  <a:lnTo>
                    <a:pt x="104" y="616"/>
                  </a:lnTo>
                  <a:lnTo>
                    <a:pt x="119" y="557"/>
                  </a:lnTo>
                  <a:lnTo>
                    <a:pt x="139" y="501"/>
                  </a:lnTo>
                  <a:lnTo>
                    <a:pt x="165" y="448"/>
                  </a:lnTo>
                  <a:lnTo>
                    <a:pt x="195" y="398"/>
                  </a:lnTo>
                  <a:lnTo>
                    <a:pt x="230" y="351"/>
                  </a:lnTo>
                  <a:lnTo>
                    <a:pt x="270" y="308"/>
                  </a:lnTo>
                  <a:lnTo>
                    <a:pt x="312" y="269"/>
                  </a:lnTo>
                  <a:lnTo>
                    <a:pt x="359" y="234"/>
                  </a:lnTo>
                  <a:lnTo>
                    <a:pt x="409" y="204"/>
                  </a:lnTo>
                  <a:lnTo>
                    <a:pt x="462" y="178"/>
                  </a:lnTo>
                  <a:lnTo>
                    <a:pt x="518" y="158"/>
                  </a:lnTo>
                  <a:lnTo>
                    <a:pt x="577" y="143"/>
                  </a:lnTo>
                  <a:lnTo>
                    <a:pt x="637" y="133"/>
                  </a:lnTo>
                  <a:lnTo>
                    <a:pt x="699" y="13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66" name="Rectangle 79"/>
            <p:cNvSpPr>
              <a:spLocks noChangeArrowheads="1"/>
            </p:cNvSpPr>
            <p:nvPr/>
          </p:nvSpPr>
          <p:spPr bwMode="auto">
            <a:xfrm>
              <a:off x="4838" y="3039"/>
              <a:ext cx="171" cy="34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7" name="Rectangle 80"/>
            <p:cNvSpPr>
              <a:spLocks noChangeArrowheads="1"/>
            </p:cNvSpPr>
            <p:nvPr/>
          </p:nvSpPr>
          <p:spPr bwMode="auto">
            <a:xfrm>
              <a:off x="4838" y="2995"/>
              <a:ext cx="171" cy="35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8" name="Rectangle 81"/>
            <p:cNvSpPr>
              <a:spLocks noChangeArrowheads="1"/>
            </p:cNvSpPr>
            <p:nvPr/>
          </p:nvSpPr>
          <p:spPr bwMode="auto">
            <a:xfrm>
              <a:off x="4865" y="3082"/>
              <a:ext cx="117" cy="34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9" name="Rectangle 82"/>
            <p:cNvSpPr>
              <a:spLocks noChangeArrowheads="1"/>
            </p:cNvSpPr>
            <p:nvPr/>
          </p:nvSpPr>
          <p:spPr bwMode="auto">
            <a:xfrm>
              <a:off x="4906" y="2282"/>
              <a:ext cx="35" cy="114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70" name="Rectangle 83"/>
            <p:cNvSpPr>
              <a:spLocks noChangeArrowheads="1"/>
            </p:cNvSpPr>
            <p:nvPr/>
          </p:nvSpPr>
          <p:spPr bwMode="auto">
            <a:xfrm>
              <a:off x="5136" y="2619"/>
              <a:ext cx="114" cy="35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71" name="Rectangle 84"/>
            <p:cNvSpPr>
              <a:spLocks noChangeArrowheads="1"/>
            </p:cNvSpPr>
            <p:nvPr/>
          </p:nvSpPr>
          <p:spPr bwMode="auto">
            <a:xfrm>
              <a:off x="4597" y="2619"/>
              <a:ext cx="114" cy="35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72" name="Freeform 85"/>
            <p:cNvSpPr>
              <a:spLocks/>
            </p:cNvSpPr>
            <p:nvPr/>
          </p:nvSpPr>
          <p:spPr bwMode="auto">
            <a:xfrm>
              <a:off x="5070" y="2774"/>
              <a:ext cx="110" cy="107"/>
            </a:xfrm>
            <a:custGeom>
              <a:avLst/>
              <a:gdLst>
                <a:gd name="T0" fmla="*/ 0 w 440"/>
                <a:gd name="T1" fmla="*/ 0 h 427"/>
                <a:gd name="T2" fmla="*/ 0 w 440"/>
                <a:gd name="T3" fmla="*/ 0 h 427"/>
                <a:gd name="T4" fmla="*/ 0 w 440"/>
                <a:gd name="T5" fmla="*/ 0 h 427"/>
                <a:gd name="T6" fmla="*/ 0 w 440"/>
                <a:gd name="T7" fmla="*/ 0 h 427"/>
                <a:gd name="T8" fmla="*/ 0 w 440"/>
                <a:gd name="T9" fmla="*/ 0 h 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427"/>
                <a:gd name="T17" fmla="*/ 440 w 440"/>
                <a:gd name="T18" fmla="*/ 427 h 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427">
                  <a:moveTo>
                    <a:pt x="342" y="427"/>
                  </a:moveTo>
                  <a:lnTo>
                    <a:pt x="0" y="103"/>
                  </a:lnTo>
                  <a:lnTo>
                    <a:pt x="96" y="0"/>
                  </a:lnTo>
                  <a:lnTo>
                    <a:pt x="440" y="325"/>
                  </a:lnTo>
                  <a:lnTo>
                    <a:pt x="342" y="42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3" name="Freeform 86"/>
            <p:cNvSpPr>
              <a:spLocks/>
            </p:cNvSpPr>
            <p:nvPr/>
          </p:nvSpPr>
          <p:spPr bwMode="auto">
            <a:xfrm>
              <a:off x="4666" y="2392"/>
              <a:ext cx="110" cy="107"/>
            </a:xfrm>
            <a:custGeom>
              <a:avLst/>
              <a:gdLst>
                <a:gd name="T0" fmla="*/ 0 w 440"/>
                <a:gd name="T1" fmla="*/ 0 h 427"/>
                <a:gd name="T2" fmla="*/ 0 w 440"/>
                <a:gd name="T3" fmla="*/ 0 h 427"/>
                <a:gd name="T4" fmla="*/ 0 w 440"/>
                <a:gd name="T5" fmla="*/ 0 h 427"/>
                <a:gd name="T6" fmla="*/ 0 w 440"/>
                <a:gd name="T7" fmla="*/ 0 h 427"/>
                <a:gd name="T8" fmla="*/ 0 w 440"/>
                <a:gd name="T9" fmla="*/ 0 h 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427"/>
                <a:gd name="T17" fmla="*/ 440 w 440"/>
                <a:gd name="T18" fmla="*/ 427 h 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427">
                  <a:moveTo>
                    <a:pt x="344" y="427"/>
                  </a:moveTo>
                  <a:lnTo>
                    <a:pt x="0" y="102"/>
                  </a:lnTo>
                  <a:lnTo>
                    <a:pt x="98" y="0"/>
                  </a:lnTo>
                  <a:lnTo>
                    <a:pt x="440" y="324"/>
                  </a:lnTo>
                  <a:lnTo>
                    <a:pt x="344" y="42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4" name="Freeform 87"/>
            <p:cNvSpPr>
              <a:spLocks/>
            </p:cNvSpPr>
            <p:nvPr/>
          </p:nvSpPr>
          <p:spPr bwMode="auto">
            <a:xfrm>
              <a:off x="5074" y="2393"/>
              <a:ext cx="112" cy="107"/>
            </a:xfrm>
            <a:custGeom>
              <a:avLst/>
              <a:gdLst>
                <a:gd name="T0" fmla="*/ 0 w 447"/>
                <a:gd name="T1" fmla="*/ 0 h 428"/>
                <a:gd name="T2" fmla="*/ 0 w 447"/>
                <a:gd name="T3" fmla="*/ 0 h 428"/>
                <a:gd name="T4" fmla="*/ 0 w 447"/>
                <a:gd name="T5" fmla="*/ 0 h 428"/>
                <a:gd name="T6" fmla="*/ 0 w 447"/>
                <a:gd name="T7" fmla="*/ 0 h 428"/>
                <a:gd name="T8" fmla="*/ 0 w 447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7"/>
                <a:gd name="T16" fmla="*/ 0 h 428"/>
                <a:gd name="T17" fmla="*/ 447 w 447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7" h="428">
                  <a:moveTo>
                    <a:pt x="447" y="104"/>
                  </a:moveTo>
                  <a:lnTo>
                    <a:pt x="96" y="428"/>
                  </a:lnTo>
                  <a:lnTo>
                    <a:pt x="0" y="323"/>
                  </a:lnTo>
                  <a:lnTo>
                    <a:pt x="351" y="0"/>
                  </a:lnTo>
                  <a:lnTo>
                    <a:pt x="447" y="10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75" name="Freeform 88"/>
            <p:cNvSpPr>
              <a:spLocks/>
            </p:cNvSpPr>
            <p:nvPr/>
          </p:nvSpPr>
          <p:spPr bwMode="auto">
            <a:xfrm>
              <a:off x="4661" y="2773"/>
              <a:ext cx="112" cy="107"/>
            </a:xfrm>
            <a:custGeom>
              <a:avLst/>
              <a:gdLst>
                <a:gd name="T0" fmla="*/ 0 w 447"/>
                <a:gd name="T1" fmla="*/ 0 h 428"/>
                <a:gd name="T2" fmla="*/ 0 w 447"/>
                <a:gd name="T3" fmla="*/ 0 h 428"/>
                <a:gd name="T4" fmla="*/ 0 w 447"/>
                <a:gd name="T5" fmla="*/ 0 h 428"/>
                <a:gd name="T6" fmla="*/ 0 w 447"/>
                <a:gd name="T7" fmla="*/ 0 h 428"/>
                <a:gd name="T8" fmla="*/ 0 w 447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7"/>
                <a:gd name="T16" fmla="*/ 0 h 428"/>
                <a:gd name="T17" fmla="*/ 447 w 447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7" h="428">
                  <a:moveTo>
                    <a:pt x="447" y="105"/>
                  </a:moveTo>
                  <a:lnTo>
                    <a:pt x="96" y="428"/>
                  </a:lnTo>
                  <a:lnTo>
                    <a:pt x="0" y="322"/>
                  </a:lnTo>
                  <a:lnTo>
                    <a:pt x="351" y="0"/>
                  </a:lnTo>
                  <a:lnTo>
                    <a:pt x="447" y="10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4211638" y="50800"/>
            <a:ext cx="423862" cy="425450"/>
            <a:chOff x="4789" y="574"/>
            <a:chExt cx="676" cy="677"/>
          </a:xfrm>
        </p:grpSpPr>
        <p:sp>
          <p:nvSpPr>
            <p:cNvPr id="38948" name="Rectangle 90"/>
            <p:cNvSpPr>
              <a:spLocks noChangeArrowheads="1"/>
            </p:cNvSpPr>
            <p:nvPr/>
          </p:nvSpPr>
          <p:spPr bwMode="auto">
            <a:xfrm>
              <a:off x="4974" y="1089"/>
              <a:ext cx="38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49" name="Rectangle 91"/>
            <p:cNvSpPr>
              <a:spLocks noChangeArrowheads="1"/>
            </p:cNvSpPr>
            <p:nvPr/>
          </p:nvSpPr>
          <p:spPr bwMode="auto">
            <a:xfrm>
              <a:off x="5063" y="1089"/>
              <a:ext cx="38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0" name="Rectangle 92"/>
            <p:cNvSpPr>
              <a:spLocks noChangeArrowheads="1"/>
            </p:cNvSpPr>
            <p:nvPr/>
          </p:nvSpPr>
          <p:spPr bwMode="auto">
            <a:xfrm>
              <a:off x="5152" y="1089"/>
              <a:ext cx="38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1" name="Rectangle 93"/>
            <p:cNvSpPr>
              <a:spLocks noChangeArrowheads="1"/>
            </p:cNvSpPr>
            <p:nvPr/>
          </p:nvSpPr>
          <p:spPr bwMode="auto">
            <a:xfrm>
              <a:off x="5242" y="1089"/>
              <a:ext cx="37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2" name="Freeform 94"/>
            <p:cNvSpPr>
              <a:spLocks/>
            </p:cNvSpPr>
            <p:nvPr/>
          </p:nvSpPr>
          <p:spPr bwMode="auto">
            <a:xfrm>
              <a:off x="4883" y="682"/>
              <a:ext cx="488" cy="488"/>
            </a:xfrm>
            <a:custGeom>
              <a:avLst/>
              <a:gdLst>
                <a:gd name="T0" fmla="*/ 0 w 2440"/>
                <a:gd name="T1" fmla="*/ 0 h 2440"/>
                <a:gd name="T2" fmla="*/ 0 w 2440"/>
                <a:gd name="T3" fmla="*/ 0 h 2440"/>
                <a:gd name="T4" fmla="*/ 0 w 2440"/>
                <a:gd name="T5" fmla="*/ 0 h 2440"/>
                <a:gd name="T6" fmla="*/ 0 w 2440"/>
                <a:gd name="T7" fmla="*/ 0 h 2440"/>
                <a:gd name="T8" fmla="*/ 0 w 2440"/>
                <a:gd name="T9" fmla="*/ 0 h 2440"/>
                <a:gd name="T10" fmla="*/ 0 w 2440"/>
                <a:gd name="T11" fmla="*/ 0 h 2440"/>
                <a:gd name="T12" fmla="*/ 0 w 2440"/>
                <a:gd name="T13" fmla="*/ 0 h 2440"/>
                <a:gd name="T14" fmla="*/ 0 w 2440"/>
                <a:gd name="T15" fmla="*/ 0 h 2440"/>
                <a:gd name="T16" fmla="*/ 0 w 2440"/>
                <a:gd name="T17" fmla="*/ 0 h 2440"/>
                <a:gd name="T18" fmla="*/ 0 w 2440"/>
                <a:gd name="T19" fmla="*/ 0 h 2440"/>
                <a:gd name="T20" fmla="*/ 0 w 2440"/>
                <a:gd name="T21" fmla="*/ 0 h 2440"/>
                <a:gd name="T22" fmla="*/ 0 w 2440"/>
                <a:gd name="T23" fmla="*/ 0 h 2440"/>
                <a:gd name="T24" fmla="*/ 0 w 2440"/>
                <a:gd name="T25" fmla="*/ 0 h 2440"/>
                <a:gd name="T26" fmla="*/ 0 w 2440"/>
                <a:gd name="T27" fmla="*/ 0 h 2440"/>
                <a:gd name="T28" fmla="*/ 0 w 2440"/>
                <a:gd name="T29" fmla="*/ 0 h 2440"/>
                <a:gd name="T30" fmla="*/ 0 w 2440"/>
                <a:gd name="T31" fmla="*/ 0 h 2440"/>
                <a:gd name="T32" fmla="*/ 0 w 2440"/>
                <a:gd name="T33" fmla="*/ 0 h 2440"/>
                <a:gd name="T34" fmla="*/ 0 w 2440"/>
                <a:gd name="T35" fmla="*/ 0 h 2440"/>
                <a:gd name="T36" fmla="*/ 0 w 2440"/>
                <a:gd name="T37" fmla="*/ 0 h 2440"/>
                <a:gd name="T38" fmla="*/ 0 w 2440"/>
                <a:gd name="T39" fmla="*/ 0 h 2440"/>
                <a:gd name="T40" fmla="*/ 0 w 2440"/>
                <a:gd name="T41" fmla="*/ 0 h 2440"/>
                <a:gd name="T42" fmla="*/ 0 w 2440"/>
                <a:gd name="T43" fmla="*/ 0 h 2440"/>
                <a:gd name="T44" fmla="*/ 0 w 2440"/>
                <a:gd name="T45" fmla="*/ 0 h 2440"/>
                <a:gd name="T46" fmla="*/ 0 w 2440"/>
                <a:gd name="T47" fmla="*/ 0 h 2440"/>
                <a:gd name="T48" fmla="*/ 0 w 2440"/>
                <a:gd name="T49" fmla="*/ 0 h 2440"/>
                <a:gd name="T50" fmla="*/ 0 w 2440"/>
                <a:gd name="T51" fmla="*/ 0 h 2440"/>
                <a:gd name="T52" fmla="*/ 0 w 2440"/>
                <a:gd name="T53" fmla="*/ 0 h 2440"/>
                <a:gd name="T54" fmla="*/ 0 w 2440"/>
                <a:gd name="T55" fmla="*/ 0 h 2440"/>
                <a:gd name="T56" fmla="*/ 0 w 2440"/>
                <a:gd name="T57" fmla="*/ 0 h 2440"/>
                <a:gd name="T58" fmla="*/ 0 w 2440"/>
                <a:gd name="T59" fmla="*/ 0 h 2440"/>
                <a:gd name="T60" fmla="*/ 0 w 2440"/>
                <a:gd name="T61" fmla="*/ 0 h 2440"/>
                <a:gd name="T62" fmla="*/ 0 w 2440"/>
                <a:gd name="T63" fmla="*/ 0 h 2440"/>
                <a:gd name="T64" fmla="*/ 0 w 2440"/>
                <a:gd name="T65" fmla="*/ 0 h 2440"/>
                <a:gd name="T66" fmla="*/ 0 w 2440"/>
                <a:gd name="T67" fmla="*/ 0 h 2440"/>
                <a:gd name="T68" fmla="*/ 0 w 2440"/>
                <a:gd name="T69" fmla="*/ 0 h 2440"/>
                <a:gd name="T70" fmla="*/ 0 w 2440"/>
                <a:gd name="T71" fmla="*/ 0 h 2440"/>
                <a:gd name="T72" fmla="*/ 0 w 2440"/>
                <a:gd name="T73" fmla="*/ 0 h 2440"/>
                <a:gd name="T74" fmla="*/ 0 w 2440"/>
                <a:gd name="T75" fmla="*/ 0 h 2440"/>
                <a:gd name="T76" fmla="*/ 0 w 2440"/>
                <a:gd name="T77" fmla="*/ 0 h 2440"/>
                <a:gd name="T78" fmla="*/ 0 w 2440"/>
                <a:gd name="T79" fmla="*/ 0 h 2440"/>
                <a:gd name="T80" fmla="*/ 0 w 2440"/>
                <a:gd name="T81" fmla="*/ 0 h 2440"/>
                <a:gd name="T82" fmla="*/ 0 w 2440"/>
                <a:gd name="T83" fmla="*/ 0 h 2440"/>
                <a:gd name="T84" fmla="*/ 0 w 2440"/>
                <a:gd name="T85" fmla="*/ 0 h 2440"/>
                <a:gd name="T86" fmla="*/ 0 w 2440"/>
                <a:gd name="T87" fmla="*/ 0 h 2440"/>
                <a:gd name="T88" fmla="*/ 0 w 2440"/>
                <a:gd name="T89" fmla="*/ 0 h 2440"/>
                <a:gd name="T90" fmla="*/ 0 w 2440"/>
                <a:gd name="T91" fmla="*/ 0 h 2440"/>
                <a:gd name="T92" fmla="*/ 0 w 2440"/>
                <a:gd name="T93" fmla="*/ 0 h 2440"/>
                <a:gd name="T94" fmla="*/ 0 w 2440"/>
                <a:gd name="T95" fmla="*/ 0 h 2440"/>
                <a:gd name="T96" fmla="*/ 0 w 2440"/>
                <a:gd name="T97" fmla="*/ 0 h 2440"/>
                <a:gd name="T98" fmla="*/ 0 w 2440"/>
                <a:gd name="T99" fmla="*/ 0 h 2440"/>
                <a:gd name="T100" fmla="*/ 0 w 2440"/>
                <a:gd name="T101" fmla="*/ 0 h 2440"/>
                <a:gd name="T102" fmla="*/ 0 w 2440"/>
                <a:gd name="T103" fmla="*/ 0 h 2440"/>
                <a:gd name="T104" fmla="*/ 0 w 2440"/>
                <a:gd name="T105" fmla="*/ 0 h 2440"/>
                <a:gd name="T106" fmla="*/ 0 w 2440"/>
                <a:gd name="T107" fmla="*/ 0 h 2440"/>
                <a:gd name="T108" fmla="*/ 0 w 2440"/>
                <a:gd name="T109" fmla="*/ 0 h 2440"/>
                <a:gd name="T110" fmla="*/ 0 w 2440"/>
                <a:gd name="T111" fmla="*/ 0 h 2440"/>
                <a:gd name="T112" fmla="*/ 0 w 2440"/>
                <a:gd name="T113" fmla="*/ 0 h 24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40"/>
                <a:gd name="T172" fmla="*/ 0 h 2440"/>
                <a:gd name="T173" fmla="*/ 2440 w 2440"/>
                <a:gd name="T174" fmla="*/ 2440 h 244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40" h="2440">
                  <a:moveTo>
                    <a:pt x="389" y="0"/>
                  </a:moveTo>
                  <a:lnTo>
                    <a:pt x="2051" y="0"/>
                  </a:lnTo>
                  <a:lnTo>
                    <a:pt x="2100" y="3"/>
                  </a:lnTo>
                  <a:lnTo>
                    <a:pt x="2146" y="13"/>
                  </a:lnTo>
                  <a:lnTo>
                    <a:pt x="2191" y="26"/>
                  </a:lnTo>
                  <a:lnTo>
                    <a:pt x="2233" y="46"/>
                  </a:lnTo>
                  <a:lnTo>
                    <a:pt x="2273" y="70"/>
                  </a:lnTo>
                  <a:lnTo>
                    <a:pt x="2309" y="99"/>
                  </a:lnTo>
                  <a:lnTo>
                    <a:pt x="2341" y="131"/>
                  </a:lnTo>
                  <a:lnTo>
                    <a:pt x="2370" y="167"/>
                  </a:lnTo>
                  <a:lnTo>
                    <a:pt x="2394" y="207"/>
                  </a:lnTo>
                  <a:lnTo>
                    <a:pt x="2414" y="249"/>
                  </a:lnTo>
                  <a:lnTo>
                    <a:pt x="2427" y="294"/>
                  </a:lnTo>
                  <a:lnTo>
                    <a:pt x="2437" y="340"/>
                  </a:lnTo>
                  <a:lnTo>
                    <a:pt x="2440" y="389"/>
                  </a:lnTo>
                  <a:lnTo>
                    <a:pt x="2440" y="2051"/>
                  </a:lnTo>
                  <a:lnTo>
                    <a:pt x="2437" y="2100"/>
                  </a:lnTo>
                  <a:lnTo>
                    <a:pt x="2427" y="2147"/>
                  </a:lnTo>
                  <a:lnTo>
                    <a:pt x="2414" y="2191"/>
                  </a:lnTo>
                  <a:lnTo>
                    <a:pt x="2394" y="2234"/>
                  </a:lnTo>
                  <a:lnTo>
                    <a:pt x="2370" y="2273"/>
                  </a:lnTo>
                  <a:lnTo>
                    <a:pt x="2341" y="2309"/>
                  </a:lnTo>
                  <a:lnTo>
                    <a:pt x="2309" y="2341"/>
                  </a:lnTo>
                  <a:lnTo>
                    <a:pt x="2273" y="2370"/>
                  </a:lnTo>
                  <a:lnTo>
                    <a:pt x="2233" y="2394"/>
                  </a:lnTo>
                  <a:lnTo>
                    <a:pt x="2191" y="2414"/>
                  </a:lnTo>
                  <a:lnTo>
                    <a:pt x="2146" y="2427"/>
                  </a:lnTo>
                  <a:lnTo>
                    <a:pt x="2100" y="2437"/>
                  </a:lnTo>
                  <a:lnTo>
                    <a:pt x="2051" y="2440"/>
                  </a:lnTo>
                  <a:lnTo>
                    <a:pt x="389" y="2440"/>
                  </a:lnTo>
                  <a:lnTo>
                    <a:pt x="340" y="2437"/>
                  </a:lnTo>
                  <a:lnTo>
                    <a:pt x="293" y="2427"/>
                  </a:lnTo>
                  <a:lnTo>
                    <a:pt x="249" y="2414"/>
                  </a:lnTo>
                  <a:lnTo>
                    <a:pt x="206" y="2394"/>
                  </a:lnTo>
                  <a:lnTo>
                    <a:pt x="167" y="2370"/>
                  </a:lnTo>
                  <a:lnTo>
                    <a:pt x="131" y="2341"/>
                  </a:lnTo>
                  <a:lnTo>
                    <a:pt x="99" y="2309"/>
                  </a:lnTo>
                  <a:lnTo>
                    <a:pt x="70" y="2273"/>
                  </a:lnTo>
                  <a:lnTo>
                    <a:pt x="46" y="2234"/>
                  </a:lnTo>
                  <a:lnTo>
                    <a:pt x="26" y="2191"/>
                  </a:lnTo>
                  <a:lnTo>
                    <a:pt x="13" y="2147"/>
                  </a:lnTo>
                  <a:lnTo>
                    <a:pt x="3" y="2100"/>
                  </a:lnTo>
                  <a:lnTo>
                    <a:pt x="0" y="2051"/>
                  </a:lnTo>
                  <a:lnTo>
                    <a:pt x="0" y="389"/>
                  </a:lnTo>
                  <a:lnTo>
                    <a:pt x="3" y="340"/>
                  </a:lnTo>
                  <a:lnTo>
                    <a:pt x="13" y="294"/>
                  </a:lnTo>
                  <a:lnTo>
                    <a:pt x="26" y="249"/>
                  </a:lnTo>
                  <a:lnTo>
                    <a:pt x="46" y="207"/>
                  </a:lnTo>
                  <a:lnTo>
                    <a:pt x="70" y="167"/>
                  </a:lnTo>
                  <a:lnTo>
                    <a:pt x="99" y="131"/>
                  </a:lnTo>
                  <a:lnTo>
                    <a:pt x="131" y="99"/>
                  </a:lnTo>
                  <a:lnTo>
                    <a:pt x="167" y="70"/>
                  </a:lnTo>
                  <a:lnTo>
                    <a:pt x="206" y="46"/>
                  </a:lnTo>
                  <a:lnTo>
                    <a:pt x="249" y="26"/>
                  </a:lnTo>
                  <a:lnTo>
                    <a:pt x="293" y="13"/>
                  </a:lnTo>
                  <a:lnTo>
                    <a:pt x="340" y="3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3" name="Rectangle 95"/>
            <p:cNvSpPr>
              <a:spLocks noChangeArrowheads="1"/>
            </p:cNvSpPr>
            <p:nvPr/>
          </p:nvSpPr>
          <p:spPr bwMode="auto">
            <a:xfrm>
              <a:off x="4974" y="574"/>
              <a:ext cx="38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4" name="Rectangle 96"/>
            <p:cNvSpPr>
              <a:spLocks noChangeArrowheads="1"/>
            </p:cNvSpPr>
            <p:nvPr/>
          </p:nvSpPr>
          <p:spPr bwMode="auto">
            <a:xfrm>
              <a:off x="5063" y="574"/>
              <a:ext cx="38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5" name="Rectangle 97"/>
            <p:cNvSpPr>
              <a:spLocks noChangeArrowheads="1"/>
            </p:cNvSpPr>
            <p:nvPr/>
          </p:nvSpPr>
          <p:spPr bwMode="auto">
            <a:xfrm>
              <a:off x="5152" y="574"/>
              <a:ext cx="38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6" name="Rectangle 98"/>
            <p:cNvSpPr>
              <a:spLocks noChangeArrowheads="1"/>
            </p:cNvSpPr>
            <p:nvPr/>
          </p:nvSpPr>
          <p:spPr bwMode="auto">
            <a:xfrm>
              <a:off x="5242" y="574"/>
              <a:ext cx="37" cy="162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7" name="Rectangle 99"/>
            <p:cNvSpPr>
              <a:spLocks noChangeArrowheads="1"/>
            </p:cNvSpPr>
            <p:nvPr/>
          </p:nvSpPr>
          <p:spPr bwMode="auto">
            <a:xfrm>
              <a:off x="5303" y="760"/>
              <a:ext cx="162" cy="38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8" name="Rectangle 100"/>
            <p:cNvSpPr>
              <a:spLocks noChangeArrowheads="1"/>
            </p:cNvSpPr>
            <p:nvPr/>
          </p:nvSpPr>
          <p:spPr bwMode="auto">
            <a:xfrm>
              <a:off x="5303" y="849"/>
              <a:ext cx="162" cy="38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59" name="Rectangle 101"/>
            <p:cNvSpPr>
              <a:spLocks noChangeArrowheads="1"/>
            </p:cNvSpPr>
            <p:nvPr/>
          </p:nvSpPr>
          <p:spPr bwMode="auto">
            <a:xfrm>
              <a:off x="5303" y="938"/>
              <a:ext cx="162" cy="38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0" name="Rectangle 102"/>
            <p:cNvSpPr>
              <a:spLocks noChangeArrowheads="1"/>
            </p:cNvSpPr>
            <p:nvPr/>
          </p:nvSpPr>
          <p:spPr bwMode="auto">
            <a:xfrm>
              <a:off x="5303" y="1028"/>
              <a:ext cx="162" cy="37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1" name="Rectangle 103"/>
            <p:cNvSpPr>
              <a:spLocks noChangeArrowheads="1"/>
            </p:cNvSpPr>
            <p:nvPr/>
          </p:nvSpPr>
          <p:spPr bwMode="auto">
            <a:xfrm>
              <a:off x="4789" y="760"/>
              <a:ext cx="161" cy="38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2" name="Rectangle 104"/>
            <p:cNvSpPr>
              <a:spLocks noChangeArrowheads="1"/>
            </p:cNvSpPr>
            <p:nvPr/>
          </p:nvSpPr>
          <p:spPr bwMode="auto">
            <a:xfrm>
              <a:off x="4789" y="849"/>
              <a:ext cx="161" cy="38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3" name="Rectangle 105"/>
            <p:cNvSpPr>
              <a:spLocks noChangeArrowheads="1"/>
            </p:cNvSpPr>
            <p:nvPr/>
          </p:nvSpPr>
          <p:spPr bwMode="auto">
            <a:xfrm>
              <a:off x="4789" y="938"/>
              <a:ext cx="161" cy="38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  <p:sp>
          <p:nvSpPr>
            <p:cNvPr id="38964" name="Rectangle 106"/>
            <p:cNvSpPr>
              <a:spLocks noChangeArrowheads="1"/>
            </p:cNvSpPr>
            <p:nvPr/>
          </p:nvSpPr>
          <p:spPr bwMode="auto">
            <a:xfrm>
              <a:off x="4789" y="1028"/>
              <a:ext cx="161" cy="37"/>
            </a:xfrm>
            <a:prstGeom prst="rect">
              <a:avLst/>
            </a:prstGeom>
            <a:solidFill>
              <a:schemeClr val="bg1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 Narrow" pitchFamily="34" charset="0"/>
              </a:endParaRPr>
            </a:p>
          </p:txBody>
        </p:sp>
      </p:grpSp>
      <p:grpSp>
        <p:nvGrpSpPr>
          <p:cNvPr id="6" name="Group 107"/>
          <p:cNvGrpSpPr>
            <a:grpSpLocks/>
          </p:cNvGrpSpPr>
          <p:nvPr/>
        </p:nvGrpSpPr>
        <p:grpSpPr bwMode="auto">
          <a:xfrm>
            <a:off x="3059113" y="333375"/>
            <a:ext cx="504825" cy="503238"/>
            <a:chOff x="4921" y="572"/>
            <a:chExt cx="1026" cy="1023"/>
          </a:xfrm>
        </p:grpSpPr>
        <p:sp>
          <p:nvSpPr>
            <p:cNvPr id="38946" name="Freeform 108"/>
            <p:cNvSpPr>
              <a:spLocks/>
            </p:cNvSpPr>
            <p:nvPr/>
          </p:nvSpPr>
          <p:spPr bwMode="auto">
            <a:xfrm>
              <a:off x="5099" y="754"/>
              <a:ext cx="657" cy="657"/>
            </a:xfrm>
            <a:custGeom>
              <a:avLst/>
              <a:gdLst>
                <a:gd name="T0" fmla="*/ 0 w 2627"/>
                <a:gd name="T1" fmla="*/ 0 h 2627"/>
                <a:gd name="T2" fmla="*/ 0 w 2627"/>
                <a:gd name="T3" fmla="*/ 0 h 2627"/>
                <a:gd name="T4" fmla="*/ 0 w 2627"/>
                <a:gd name="T5" fmla="*/ 0 h 2627"/>
                <a:gd name="T6" fmla="*/ 0 w 2627"/>
                <a:gd name="T7" fmla="*/ 0 h 2627"/>
                <a:gd name="T8" fmla="*/ 0 w 2627"/>
                <a:gd name="T9" fmla="*/ 0 h 2627"/>
                <a:gd name="T10" fmla="*/ 0 w 2627"/>
                <a:gd name="T11" fmla="*/ 0 h 2627"/>
                <a:gd name="T12" fmla="*/ 0 w 2627"/>
                <a:gd name="T13" fmla="*/ 0 h 2627"/>
                <a:gd name="T14" fmla="*/ 0 w 2627"/>
                <a:gd name="T15" fmla="*/ 0 h 2627"/>
                <a:gd name="T16" fmla="*/ 0 w 2627"/>
                <a:gd name="T17" fmla="*/ 0 h 2627"/>
                <a:gd name="T18" fmla="*/ 0 w 2627"/>
                <a:gd name="T19" fmla="*/ 0 h 2627"/>
                <a:gd name="T20" fmla="*/ 0 w 2627"/>
                <a:gd name="T21" fmla="*/ 0 h 2627"/>
                <a:gd name="T22" fmla="*/ 0 w 2627"/>
                <a:gd name="T23" fmla="*/ 0 h 2627"/>
                <a:gd name="T24" fmla="*/ 0 w 2627"/>
                <a:gd name="T25" fmla="*/ 0 h 2627"/>
                <a:gd name="T26" fmla="*/ 0 w 2627"/>
                <a:gd name="T27" fmla="*/ 0 h 2627"/>
                <a:gd name="T28" fmla="*/ 0 w 2627"/>
                <a:gd name="T29" fmla="*/ 0 h 2627"/>
                <a:gd name="T30" fmla="*/ 0 w 2627"/>
                <a:gd name="T31" fmla="*/ 0 h 2627"/>
                <a:gd name="T32" fmla="*/ 0 w 2627"/>
                <a:gd name="T33" fmla="*/ 0 h 2627"/>
                <a:gd name="T34" fmla="*/ 0 w 2627"/>
                <a:gd name="T35" fmla="*/ 0 h 2627"/>
                <a:gd name="T36" fmla="*/ 0 w 2627"/>
                <a:gd name="T37" fmla="*/ 0 h 2627"/>
                <a:gd name="T38" fmla="*/ 0 w 2627"/>
                <a:gd name="T39" fmla="*/ 0 h 2627"/>
                <a:gd name="T40" fmla="*/ 0 w 2627"/>
                <a:gd name="T41" fmla="*/ 0 h 2627"/>
                <a:gd name="T42" fmla="*/ 0 w 2627"/>
                <a:gd name="T43" fmla="*/ 0 h 2627"/>
                <a:gd name="T44" fmla="*/ 0 w 2627"/>
                <a:gd name="T45" fmla="*/ 0 h 2627"/>
                <a:gd name="T46" fmla="*/ 0 w 2627"/>
                <a:gd name="T47" fmla="*/ 0 h 2627"/>
                <a:gd name="T48" fmla="*/ 0 w 2627"/>
                <a:gd name="T49" fmla="*/ 0 h 2627"/>
                <a:gd name="T50" fmla="*/ 0 w 2627"/>
                <a:gd name="T51" fmla="*/ 0 h 2627"/>
                <a:gd name="T52" fmla="*/ 0 w 2627"/>
                <a:gd name="T53" fmla="*/ 0 h 2627"/>
                <a:gd name="T54" fmla="*/ 0 w 2627"/>
                <a:gd name="T55" fmla="*/ 0 h 2627"/>
                <a:gd name="T56" fmla="*/ 0 w 2627"/>
                <a:gd name="T57" fmla="*/ 0 h 2627"/>
                <a:gd name="T58" fmla="*/ 0 w 2627"/>
                <a:gd name="T59" fmla="*/ 0 h 2627"/>
                <a:gd name="T60" fmla="*/ 0 w 2627"/>
                <a:gd name="T61" fmla="*/ 0 h 2627"/>
                <a:gd name="T62" fmla="*/ 0 w 2627"/>
                <a:gd name="T63" fmla="*/ 0 h 2627"/>
                <a:gd name="T64" fmla="*/ 0 w 2627"/>
                <a:gd name="T65" fmla="*/ 0 h 2627"/>
                <a:gd name="T66" fmla="*/ 0 w 2627"/>
                <a:gd name="T67" fmla="*/ 0 h 2627"/>
                <a:gd name="T68" fmla="*/ 0 w 2627"/>
                <a:gd name="T69" fmla="*/ 0 h 2627"/>
                <a:gd name="T70" fmla="*/ 0 w 2627"/>
                <a:gd name="T71" fmla="*/ 0 h 2627"/>
                <a:gd name="T72" fmla="*/ 0 w 2627"/>
                <a:gd name="T73" fmla="*/ 0 h 2627"/>
                <a:gd name="T74" fmla="*/ 0 w 2627"/>
                <a:gd name="T75" fmla="*/ 0 h 2627"/>
                <a:gd name="T76" fmla="*/ 0 w 2627"/>
                <a:gd name="T77" fmla="*/ 0 h 2627"/>
                <a:gd name="T78" fmla="*/ 0 w 2627"/>
                <a:gd name="T79" fmla="*/ 0 h 2627"/>
                <a:gd name="T80" fmla="*/ 0 w 2627"/>
                <a:gd name="T81" fmla="*/ 0 h 2627"/>
                <a:gd name="T82" fmla="*/ 0 w 2627"/>
                <a:gd name="T83" fmla="*/ 0 h 26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27"/>
                <a:gd name="T127" fmla="*/ 0 h 2627"/>
                <a:gd name="T128" fmla="*/ 2627 w 2627"/>
                <a:gd name="T129" fmla="*/ 2627 h 262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27" h="2627">
                  <a:moveTo>
                    <a:pt x="1313" y="0"/>
                  </a:moveTo>
                  <a:lnTo>
                    <a:pt x="1416" y="3"/>
                  </a:lnTo>
                  <a:lnTo>
                    <a:pt x="1517" y="16"/>
                  </a:lnTo>
                  <a:lnTo>
                    <a:pt x="1614" y="35"/>
                  </a:lnTo>
                  <a:lnTo>
                    <a:pt x="1711" y="61"/>
                  </a:lnTo>
                  <a:lnTo>
                    <a:pt x="1802" y="93"/>
                  </a:lnTo>
                  <a:lnTo>
                    <a:pt x="1892" y="133"/>
                  </a:lnTo>
                  <a:lnTo>
                    <a:pt x="1977" y="179"/>
                  </a:lnTo>
                  <a:lnTo>
                    <a:pt x="2058" y="231"/>
                  </a:lnTo>
                  <a:lnTo>
                    <a:pt x="2135" y="288"/>
                  </a:lnTo>
                  <a:lnTo>
                    <a:pt x="2208" y="351"/>
                  </a:lnTo>
                  <a:lnTo>
                    <a:pt x="2276" y="419"/>
                  </a:lnTo>
                  <a:lnTo>
                    <a:pt x="2339" y="492"/>
                  </a:lnTo>
                  <a:lnTo>
                    <a:pt x="2396" y="569"/>
                  </a:lnTo>
                  <a:lnTo>
                    <a:pt x="2447" y="650"/>
                  </a:lnTo>
                  <a:lnTo>
                    <a:pt x="2494" y="735"/>
                  </a:lnTo>
                  <a:lnTo>
                    <a:pt x="2534" y="825"/>
                  </a:lnTo>
                  <a:lnTo>
                    <a:pt x="2566" y="916"/>
                  </a:lnTo>
                  <a:lnTo>
                    <a:pt x="2592" y="1012"/>
                  </a:lnTo>
                  <a:lnTo>
                    <a:pt x="2611" y="1110"/>
                  </a:lnTo>
                  <a:lnTo>
                    <a:pt x="2623" y="1211"/>
                  </a:lnTo>
                  <a:lnTo>
                    <a:pt x="2627" y="1313"/>
                  </a:lnTo>
                  <a:lnTo>
                    <a:pt x="2623" y="1416"/>
                  </a:lnTo>
                  <a:lnTo>
                    <a:pt x="2611" y="1517"/>
                  </a:lnTo>
                  <a:lnTo>
                    <a:pt x="2592" y="1614"/>
                  </a:lnTo>
                  <a:lnTo>
                    <a:pt x="2566" y="1711"/>
                  </a:lnTo>
                  <a:lnTo>
                    <a:pt x="2534" y="1802"/>
                  </a:lnTo>
                  <a:lnTo>
                    <a:pt x="2494" y="1892"/>
                  </a:lnTo>
                  <a:lnTo>
                    <a:pt x="2447" y="1977"/>
                  </a:lnTo>
                  <a:lnTo>
                    <a:pt x="2396" y="2058"/>
                  </a:lnTo>
                  <a:lnTo>
                    <a:pt x="2339" y="2135"/>
                  </a:lnTo>
                  <a:lnTo>
                    <a:pt x="2276" y="2208"/>
                  </a:lnTo>
                  <a:lnTo>
                    <a:pt x="2208" y="2276"/>
                  </a:lnTo>
                  <a:lnTo>
                    <a:pt x="2135" y="2339"/>
                  </a:lnTo>
                  <a:lnTo>
                    <a:pt x="2058" y="2396"/>
                  </a:lnTo>
                  <a:lnTo>
                    <a:pt x="1977" y="2447"/>
                  </a:lnTo>
                  <a:lnTo>
                    <a:pt x="1892" y="2494"/>
                  </a:lnTo>
                  <a:lnTo>
                    <a:pt x="1802" y="2534"/>
                  </a:lnTo>
                  <a:lnTo>
                    <a:pt x="1711" y="2566"/>
                  </a:lnTo>
                  <a:lnTo>
                    <a:pt x="1614" y="2592"/>
                  </a:lnTo>
                  <a:lnTo>
                    <a:pt x="1517" y="2611"/>
                  </a:lnTo>
                  <a:lnTo>
                    <a:pt x="1416" y="2623"/>
                  </a:lnTo>
                  <a:lnTo>
                    <a:pt x="1313" y="2627"/>
                  </a:lnTo>
                  <a:lnTo>
                    <a:pt x="1211" y="2623"/>
                  </a:lnTo>
                  <a:lnTo>
                    <a:pt x="1110" y="2611"/>
                  </a:lnTo>
                  <a:lnTo>
                    <a:pt x="1012" y="2592"/>
                  </a:lnTo>
                  <a:lnTo>
                    <a:pt x="916" y="2566"/>
                  </a:lnTo>
                  <a:lnTo>
                    <a:pt x="825" y="2534"/>
                  </a:lnTo>
                  <a:lnTo>
                    <a:pt x="735" y="2494"/>
                  </a:lnTo>
                  <a:lnTo>
                    <a:pt x="650" y="2447"/>
                  </a:lnTo>
                  <a:lnTo>
                    <a:pt x="569" y="2396"/>
                  </a:lnTo>
                  <a:lnTo>
                    <a:pt x="492" y="2339"/>
                  </a:lnTo>
                  <a:lnTo>
                    <a:pt x="419" y="2276"/>
                  </a:lnTo>
                  <a:lnTo>
                    <a:pt x="350" y="2208"/>
                  </a:lnTo>
                  <a:lnTo>
                    <a:pt x="288" y="2135"/>
                  </a:lnTo>
                  <a:lnTo>
                    <a:pt x="231" y="2058"/>
                  </a:lnTo>
                  <a:lnTo>
                    <a:pt x="179" y="1977"/>
                  </a:lnTo>
                  <a:lnTo>
                    <a:pt x="133" y="1892"/>
                  </a:lnTo>
                  <a:lnTo>
                    <a:pt x="93" y="1802"/>
                  </a:lnTo>
                  <a:lnTo>
                    <a:pt x="61" y="1711"/>
                  </a:lnTo>
                  <a:lnTo>
                    <a:pt x="35" y="1614"/>
                  </a:lnTo>
                  <a:lnTo>
                    <a:pt x="16" y="1517"/>
                  </a:lnTo>
                  <a:lnTo>
                    <a:pt x="3" y="1416"/>
                  </a:lnTo>
                  <a:lnTo>
                    <a:pt x="0" y="1313"/>
                  </a:lnTo>
                  <a:lnTo>
                    <a:pt x="3" y="1211"/>
                  </a:lnTo>
                  <a:lnTo>
                    <a:pt x="16" y="1110"/>
                  </a:lnTo>
                  <a:lnTo>
                    <a:pt x="35" y="1012"/>
                  </a:lnTo>
                  <a:lnTo>
                    <a:pt x="61" y="916"/>
                  </a:lnTo>
                  <a:lnTo>
                    <a:pt x="93" y="825"/>
                  </a:lnTo>
                  <a:lnTo>
                    <a:pt x="133" y="735"/>
                  </a:lnTo>
                  <a:lnTo>
                    <a:pt x="179" y="650"/>
                  </a:lnTo>
                  <a:lnTo>
                    <a:pt x="231" y="569"/>
                  </a:lnTo>
                  <a:lnTo>
                    <a:pt x="288" y="492"/>
                  </a:lnTo>
                  <a:lnTo>
                    <a:pt x="350" y="419"/>
                  </a:lnTo>
                  <a:lnTo>
                    <a:pt x="419" y="351"/>
                  </a:lnTo>
                  <a:lnTo>
                    <a:pt x="492" y="288"/>
                  </a:lnTo>
                  <a:lnTo>
                    <a:pt x="569" y="231"/>
                  </a:lnTo>
                  <a:lnTo>
                    <a:pt x="650" y="179"/>
                  </a:lnTo>
                  <a:lnTo>
                    <a:pt x="735" y="133"/>
                  </a:lnTo>
                  <a:lnTo>
                    <a:pt x="825" y="93"/>
                  </a:lnTo>
                  <a:lnTo>
                    <a:pt x="916" y="61"/>
                  </a:lnTo>
                  <a:lnTo>
                    <a:pt x="1012" y="35"/>
                  </a:lnTo>
                  <a:lnTo>
                    <a:pt x="1110" y="16"/>
                  </a:lnTo>
                  <a:lnTo>
                    <a:pt x="1211" y="3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Freeform 109"/>
            <p:cNvSpPr>
              <a:spLocks noEditPoints="1"/>
            </p:cNvSpPr>
            <p:nvPr/>
          </p:nvSpPr>
          <p:spPr bwMode="auto">
            <a:xfrm>
              <a:off x="4921" y="572"/>
              <a:ext cx="1026" cy="1023"/>
            </a:xfrm>
            <a:custGeom>
              <a:avLst/>
              <a:gdLst>
                <a:gd name="T0" fmla="*/ 0 w 4101"/>
                <a:gd name="T1" fmla="*/ 0 h 4094"/>
                <a:gd name="T2" fmla="*/ 0 w 4101"/>
                <a:gd name="T3" fmla="*/ 0 h 4094"/>
                <a:gd name="T4" fmla="*/ 0 w 4101"/>
                <a:gd name="T5" fmla="*/ 0 h 4094"/>
                <a:gd name="T6" fmla="*/ 0 w 4101"/>
                <a:gd name="T7" fmla="*/ 0 h 4094"/>
                <a:gd name="T8" fmla="*/ 0 w 4101"/>
                <a:gd name="T9" fmla="*/ 0 h 4094"/>
                <a:gd name="T10" fmla="*/ 0 w 4101"/>
                <a:gd name="T11" fmla="*/ 0 h 4094"/>
                <a:gd name="T12" fmla="*/ 0 w 4101"/>
                <a:gd name="T13" fmla="*/ 0 h 4094"/>
                <a:gd name="T14" fmla="*/ 0 w 4101"/>
                <a:gd name="T15" fmla="*/ 0 h 4094"/>
                <a:gd name="T16" fmla="*/ 0 w 4101"/>
                <a:gd name="T17" fmla="*/ 0 h 4094"/>
                <a:gd name="T18" fmla="*/ 0 w 4101"/>
                <a:gd name="T19" fmla="*/ 0 h 4094"/>
                <a:gd name="T20" fmla="*/ 0 w 4101"/>
                <a:gd name="T21" fmla="*/ 0 h 4094"/>
                <a:gd name="T22" fmla="*/ 0 w 4101"/>
                <a:gd name="T23" fmla="*/ 0 h 4094"/>
                <a:gd name="T24" fmla="*/ 0 w 4101"/>
                <a:gd name="T25" fmla="*/ 0 h 4094"/>
                <a:gd name="T26" fmla="*/ 0 w 4101"/>
                <a:gd name="T27" fmla="*/ 0 h 4094"/>
                <a:gd name="T28" fmla="*/ 0 w 4101"/>
                <a:gd name="T29" fmla="*/ 0 h 4094"/>
                <a:gd name="T30" fmla="*/ 0 w 4101"/>
                <a:gd name="T31" fmla="*/ 0 h 4094"/>
                <a:gd name="T32" fmla="*/ 0 w 4101"/>
                <a:gd name="T33" fmla="*/ 0 h 4094"/>
                <a:gd name="T34" fmla="*/ 0 w 4101"/>
                <a:gd name="T35" fmla="*/ 0 h 4094"/>
                <a:gd name="T36" fmla="*/ 0 w 4101"/>
                <a:gd name="T37" fmla="*/ 0 h 4094"/>
                <a:gd name="T38" fmla="*/ 0 w 4101"/>
                <a:gd name="T39" fmla="*/ 0 h 4094"/>
                <a:gd name="T40" fmla="*/ 0 w 4101"/>
                <a:gd name="T41" fmla="*/ 0 h 4094"/>
                <a:gd name="T42" fmla="*/ 0 w 4101"/>
                <a:gd name="T43" fmla="*/ 0 h 4094"/>
                <a:gd name="T44" fmla="*/ 0 w 4101"/>
                <a:gd name="T45" fmla="*/ 0 h 4094"/>
                <a:gd name="T46" fmla="*/ 0 w 4101"/>
                <a:gd name="T47" fmla="*/ 0 h 4094"/>
                <a:gd name="T48" fmla="*/ 0 w 4101"/>
                <a:gd name="T49" fmla="*/ 0 h 4094"/>
                <a:gd name="T50" fmla="*/ 0 w 4101"/>
                <a:gd name="T51" fmla="*/ 0 h 4094"/>
                <a:gd name="T52" fmla="*/ 0 w 4101"/>
                <a:gd name="T53" fmla="*/ 0 h 4094"/>
                <a:gd name="T54" fmla="*/ 0 w 4101"/>
                <a:gd name="T55" fmla="*/ 0 h 4094"/>
                <a:gd name="T56" fmla="*/ 0 w 4101"/>
                <a:gd name="T57" fmla="*/ 0 h 4094"/>
                <a:gd name="T58" fmla="*/ 0 w 4101"/>
                <a:gd name="T59" fmla="*/ 0 h 4094"/>
                <a:gd name="T60" fmla="*/ 0 w 4101"/>
                <a:gd name="T61" fmla="*/ 0 h 4094"/>
                <a:gd name="T62" fmla="*/ 0 w 4101"/>
                <a:gd name="T63" fmla="*/ 0 h 4094"/>
                <a:gd name="T64" fmla="*/ 0 w 4101"/>
                <a:gd name="T65" fmla="*/ 0 h 4094"/>
                <a:gd name="T66" fmla="*/ 0 w 4101"/>
                <a:gd name="T67" fmla="*/ 0 h 4094"/>
                <a:gd name="T68" fmla="*/ 0 w 4101"/>
                <a:gd name="T69" fmla="*/ 0 h 4094"/>
                <a:gd name="T70" fmla="*/ 0 w 4101"/>
                <a:gd name="T71" fmla="*/ 0 h 4094"/>
                <a:gd name="T72" fmla="*/ 0 w 4101"/>
                <a:gd name="T73" fmla="*/ 0 h 4094"/>
                <a:gd name="T74" fmla="*/ 0 w 4101"/>
                <a:gd name="T75" fmla="*/ 0 h 4094"/>
                <a:gd name="T76" fmla="*/ 0 w 4101"/>
                <a:gd name="T77" fmla="*/ 0 h 4094"/>
                <a:gd name="T78" fmla="*/ 0 w 4101"/>
                <a:gd name="T79" fmla="*/ 0 h 4094"/>
                <a:gd name="T80" fmla="*/ 0 w 4101"/>
                <a:gd name="T81" fmla="*/ 0 h 4094"/>
                <a:gd name="T82" fmla="*/ 0 w 4101"/>
                <a:gd name="T83" fmla="*/ 0 h 4094"/>
                <a:gd name="T84" fmla="*/ 0 w 4101"/>
                <a:gd name="T85" fmla="*/ 0 h 409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01"/>
                <a:gd name="T130" fmla="*/ 0 h 4094"/>
                <a:gd name="T131" fmla="*/ 4101 w 4101"/>
                <a:gd name="T132" fmla="*/ 4094 h 409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01" h="4094">
                  <a:moveTo>
                    <a:pt x="4101" y="2090"/>
                  </a:moveTo>
                  <a:lnTo>
                    <a:pt x="3670" y="2380"/>
                  </a:lnTo>
                  <a:lnTo>
                    <a:pt x="3936" y="2837"/>
                  </a:lnTo>
                  <a:lnTo>
                    <a:pt x="3434" y="2944"/>
                  </a:lnTo>
                  <a:lnTo>
                    <a:pt x="3524" y="3476"/>
                  </a:lnTo>
                  <a:lnTo>
                    <a:pt x="3014" y="3400"/>
                  </a:lnTo>
                  <a:lnTo>
                    <a:pt x="2922" y="3921"/>
                  </a:lnTo>
                  <a:lnTo>
                    <a:pt x="2449" y="3650"/>
                  </a:lnTo>
                  <a:lnTo>
                    <a:pt x="2184" y="4094"/>
                  </a:lnTo>
                  <a:lnTo>
                    <a:pt x="1839" y="3697"/>
                  </a:lnTo>
                  <a:lnTo>
                    <a:pt x="1431" y="4016"/>
                  </a:lnTo>
                  <a:lnTo>
                    <a:pt x="1265" y="3510"/>
                  </a:lnTo>
                  <a:lnTo>
                    <a:pt x="747" y="3662"/>
                  </a:lnTo>
                  <a:lnTo>
                    <a:pt x="788" y="3144"/>
                  </a:lnTo>
                  <a:lnTo>
                    <a:pt x="256" y="3085"/>
                  </a:lnTo>
                  <a:lnTo>
                    <a:pt x="482" y="2621"/>
                  </a:lnTo>
                  <a:lnTo>
                    <a:pt x="0" y="2371"/>
                  </a:lnTo>
                  <a:lnTo>
                    <a:pt x="377" y="2006"/>
                  </a:lnTo>
                  <a:lnTo>
                    <a:pt x="12" y="1624"/>
                  </a:lnTo>
                  <a:lnTo>
                    <a:pt x="502" y="1408"/>
                  </a:lnTo>
                  <a:lnTo>
                    <a:pt x="314" y="918"/>
                  </a:lnTo>
                  <a:lnTo>
                    <a:pt x="834" y="893"/>
                  </a:lnTo>
                  <a:lnTo>
                    <a:pt x="834" y="366"/>
                  </a:lnTo>
                  <a:lnTo>
                    <a:pt x="1327" y="540"/>
                  </a:lnTo>
                  <a:lnTo>
                    <a:pt x="1527" y="45"/>
                  </a:lnTo>
                  <a:lnTo>
                    <a:pt x="1925" y="379"/>
                  </a:lnTo>
                  <a:lnTo>
                    <a:pt x="2275" y="0"/>
                  </a:lnTo>
                  <a:lnTo>
                    <a:pt x="2529" y="445"/>
                  </a:lnTo>
                  <a:lnTo>
                    <a:pt x="3002" y="228"/>
                  </a:lnTo>
                  <a:lnTo>
                    <a:pt x="3072" y="731"/>
                  </a:lnTo>
                  <a:lnTo>
                    <a:pt x="3600" y="694"/>
                  </a:lnTo>
                  <a:lnTo>
                    <a:pt x="3470" y="1209"/>
                  </a:lnTo>
                  <a:lnTo>
                    <a:pt x="3985" y="1349"/>
                  </a:lnTo>
                  <a:lnTo>
                    <a:pt x="3678" y="1781"/>
                  </a:lnTo>
                  <a:lnTo>
                    <a:pt x="4101" y="2090"/>
                  </a:lnTo>
                  <a:close/>
                  <a:moveTo>
                    <a:pt x="3503" y="2040"/>
                  </a:moveTo>
                  <a:lnTo>
                    <a:pt x="3500" y="1940"/>
                  </a:lnTo>
                  <a:lnTo>
                    <a:pt x="3490" y="1843"/>
                  </a:lnTo>
                  <a:lnTo>
                    <a:pt x="3477" y="1748"/>
                  </a:lnTo>
                  <a:lnTo>
                    <a:pt x="3455" y="1655"/>
                  </a:lnTo>
                  <a:lnTo>
                    <a:pt x="3429" y="1565"/>
                  </a:lnTo>
                  <a:lnTo>
                    <a:pt x="3395" y="1477"/>
                  </a:lnTo>
                  <a:lnTo>
                    <a:pt x="3357" y="1392"/>
                  </a:lnTo>
                  <a:lnTo>
                    <a:pt x="3313" y="1309"/>
                  </a:lnTo>
                  <a:lnTo>
                    <a:pt x="3262" y="1229"/>
                  </a:lnTo>
                  <a:lnTo>
                    <a:pt x="3206" y="1152"/>
                  </a:lnTo>
                  <a:lnTo>
                    <a:pt x="3143" y="1077"/>
                  </a:lnTo>
                  <a:lnTo>
                    <a:pt x="3074" y="1005"/>
                  </a:lnTo>
                  <a:lnTo>
                    <a:pt x="2995" y="931"/>
                  </a:lnTo>
                  <a:lnTo>
                    <a:pt x="2912" y="863"/>
                  </a:lnTo>
                  <a:lnTo>
                    <a:pt x="2826" y="804"/>
                  </a:lnTo>
                  <a:lnTo>
                    <a:pt x="2737" y="750"/>
                  </a:lnTo>
                  <a:lnTo>
                    <a:pt x="2646" y="705"/>
                  </a:lnTo>
                  <a:lnTo>
                    <a:pt x="2552" y="666"/>
                  </a:lnTo>
                  <a:lnTo>
                    <a:pt x="2455" y="634"/>
                  </a:lnTo>
                  <a:lnTo>
                    <a:pt x="2355" y="609"/>
                  </a:lnTo>
                  <a:lnTo>
                    <a:pt x="2253" y="591"/>
                  </a:lnTo>
                  <a:lnTo>
                    <a:pt x="2147" y="581"/>
                  </a:lnTo>
                  <a:lnTo>
                    <a:pt x="2038" y="577"/>
                  </a:lnTo>
                  <a:lnTo>
                    <a:pt x="1938" y="580"/>
                  </a:lnTo>
                  <a:lnTo>
                    <a:pt x="1841" y="589"/>
                  </a:lnTo>
                  <a:lnTo>
                    <a:pt x="1747" y="604"/>
                  </a:lnTo>
                  <a:lnTo>
                    <a:pt x="1654" y="625"/>
                  </a:lnTo>
                  <a:lnTo>
                    <a:pt x="1565" y="651"/>
                  </a:lnTo>
                  <a:lnTo>
                    <a:pt x="1477" y="684"/>
                  </a:lnTo>
                  <a:lnTo>
                    <a:pt x="1392" y="722"/>
                  </a:lnTo>
                  <a:lnTo>
                    <a:pt x="1310" y="767"/>
                  </a:lnTo>
                  <a:lnTo>
                    <a:pt x="1230" y="817"/>
                  </a:lnTo>
                  <a:lnTo>
                    <a:pt x="1152" y="875"/>
                  </a:lnTo>
                  <a:lnTo>
                    <a:pt x="1078" y="936"/>
                  </a:lnTo>
                  <a:lnTo>
                    <a:pt x="1005" y="1005"/>
                  </a:lnTo>
                  <a:lnTo>
                    <a:pt x="936" y="1077"/>
                  </a:lnTo>
                  <a:lnTo>
                    <a:pt x="874" y="1152"/>
                  </a:lnTo>
                  <a:lnTo>
                    <a:pt x="818" y="1229"/>
                  </a:lnTo>
                  <a:lnTo>
                    <a:pt x="768" y="1309"/>
                  </a:lnTo>
                  <a:lnTo>
                    <a:pt x="723" y="1392"/>
                  </a:lnTo>
                  <a:lnTo>
                    <a:pt x="684" y="1477"/>
                  </a:lnTo>
                  <a:lnTo>
                    <a:pt x="652" y="1565"/>
                  </a:lnTo>
                  <a:lnTo>
                    <a:pt x="624" y="1655"/>
                  </a:lnTo>
                  <a:lnTo>
                    <a:pt x="604" y="1748"/>
                  </a:lnTo>
                  <a:lnTo>
                    <a:pt x="589" y="1843"/>
                  </a:lnTo>
                  <a:lnTo>
                    <a:pt x="579" y="1940"/>
                  </a:lnTo>
                  <a:lnTo>
                    <a:pt x="577" y="2040"/>
                  </a:lnTo>
                  <a:lnTo>
                    <a:pt x="580" y="2149"/>
                  </a:lnTo>
                  <a:lnTo>
                    <a:pt x="590" y="2255"/>
                  </a:lnTo>
                  <a:lnTo>
                    <a:pt x="609" y="2357"/>
                  </a:lnTo>
                  <a:lnTo>
                    <a:pt x="634" y="2457"/>
                  </a:lnTo>
                  <a:lnTo>
                    <a:pt x="665" y="2554"/>
                  </a:lnTo>
                  <a:lnTo>
                    <a:pt x="704" y="2648"/>
                  </a:lnTo>
                  <a:lnTo>
                    <a:pt x="750" y="2740"/>
                  </a:lnTo>
                  <a:lnTo>
                    <a:pt x="804" y="2829"/>
                  </a:lnTo>
                  <a:lnTo>
                    <a:pt x="864" y="2914"/>
                  </a:lnTo>
                  <a:lnTo>
                    <a:pt x="931" y="2998"/>
                  </a:lnTo>
                  <a:lnTo>
                    <a:pt x="1005" y="3078"/>
                  </a:lnTo>
                  <a:lnTo>
                    <a:pt x="1078" y="3146"/>
                  </a:lnTo>
                  <a:lnTo>
                    <a:pt x="1152" y="3209"/>
                  </a:lnTo>
                  <a:lnTo>
                    <a:pt x="1230" y="3266"/>
                  </a:lnTo>
                  <a:lnTo>
                    <a:pt x="1310" y="3317"/>
                  </a:lnTo>
                  <a:lnTo>
                    <a:pt x="1392" y="3362"/>
                  </a:lnTo>
                  <a:lnTo>
                    <a:pt x="1477" y="3401"/>
                  </a:lnTo>
                  <a:lnTo>
                    <a:pt x="1565" y="3435"/>
                  </a:lnTo>
                  <a:lnTo>
                    <a:pt x="1654" y="3461"/>
                  </a:lnTo>
                  <a:lnTo>
                    <a:pt x="1747" y="3482"/>
                  </a:lnTo>
                  <a:lnTo>
                    <a:pt x="1841" y="3497"/>
                  </a:lnTo>
                  <a:lnTo>
                    <a:pt x="1938" y="3507"/>
                  </a:lnTo>
                  <a:lnTo>
                    <a:pt x="2038" y="3510"/>
                  </a:lnTo>
                  <a:lnTo>
                    <a:pt x="2138" y="3507"/>
                  </a:lnTo>
                  <a:lnTo>
                    <a:pt x="2235" y="3497"/>
                  </a:lnTo>
                  <a:lnTo>
                    <a:pt x="2330" y="3482"/>
                  </a:lnTo>
                  <a:lnTo>
                    <a:pt x="2423" y="3461"/>
                  </a:lnTo>
                  <a:lnTo>
                    <a:pt x="2512" y="3435"/>
                  </a:lnTo>
                  <a:lnTo>
                    <a:pt x="2600" y="3401"/>
                  </a:lnTo>
                  <a:lnTo>
                    <a:pt x="2685" y="3362"/>
                  </a:lnTo>
                  <a:lnTo>
                    <a:pt x="2767" y="3317"/>
                  </a:lnTo>
                  <a:lnTo>
                    <a:pt x="2848" y="3266"/>
                  </a:lnTo>
                  <a:lnTo>
                    <a:pt x="2926" y="3209"/>
                  </a:lnTo>
                  <a:lnTo>
                    <a:pt x="3002" y="3146"/>
                  </a:lnTo>
                  <a:lnTo>
                    <a:pt x="3074" y="3078"/>
                  </a:lnTo>
                  <a:lnTo>
                    <a:pt x="3149" y="2998"/>
                  </a:lnTo>
                  <a:lnTo>
                    <a:pt x="3217" y="2914"/>
                  </a:lnTo>
                  <a:lnTo>
                    <a:pt x="3277" y="2829"/>
                  </a:lnTo>
                  <a:lnTo>
                    <a:pt x="3329" y="2740"/>
                  </a:lnTo>
                  <a:lnTo>
                    <a:pt x="3375" y="2648"/>
                  </a:lnTo>
                  <a:lnTo>
                    <a:pt x="3414" y="2554"/>
                  </a:lnTo>
                  <a:lnTo>
                    <a:pt x="3447" y="2457"/>
                  </a:lnTo>
                  <a:lnTo>
                    <a:pt x="3472" y="2357"/>
                  </a:lnTo>
                  <a:lnTo>
                    <a:pt x="3489" y="2255"/>
                  </a:lnTo>
                  <a:lnTo>
                    <a:pt x="3499" y="2149"/>
                  </a:lnTo>
                  <a:lnTo>
                    <a:pt x="3503" y="204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63" name="Freeform 110"/>
          <p:cNvSpPr>
            <a:spLocks noEditPoints="1"/>
          </p:cNvSpPr>
          <p:nvPr/>
        </p:nvSpPr>
        <p:spPr bwMode="auto">
          <a:xfrm>
            <a:off x="4500563" y="1052513"/>
            <a:ext cx="576262" cy="388937"/>
          </a:xfrm>
          <a:custGeom>
            <a:avLst/>
            <a:gdLst>
              <a:gd name="T0" fmla="*/ 2147483647 w 3290"/>
              <a:gd name="T1" fmla="*/ 2147483647 h 2266"/>
              <a:gd name="T2" fmla="*/ 2147483647 w 3290"/>
              <a:gd name="T3" fmla="*/ 2147483647 h 2266"/>
              <a:gd name="T4" fmla="*/ 2147483647 w 3290"/>
              <a:gd name="T5" fmla="*/ 2147483647 h 2266"/>
              <a:gd name="T6" fmla="*/ 2147483647 w 3290"/>
              <a:gd name="T7" fmla="*/ 2147483647 h 2266"/>
              <a:gd name="T8" fmla="*/ 2147483647 w 3290"/>
              <a:gd name="T9" fmla="*/ 2147483647 h 2266"/>
              <a:gd name="T10" fmla="*/ 2147483647 w 3290"/>
              <a:gd name="T11" fmla="*/ 2147483647 h 2266"/>
              <a:gd name="T12" fmla="*/ 2147483647 w 3290"/>
              <a:gd name="T13" fmla="*/ 2147483647 h 2266"/>
              <a:gd name="T14" fmla="*/ 2147483647 w 3290"/>
              <a:gd name="T15" fmla="*/ 2147483647 h 2266"/>
              <a:gd name="T16" fmla="*/ 2147483647 w 3290"/>
              <a:gd name="T17" fmla="*/ 2147483647 h 2266"/>
              <a:gd name="T18" fmla="*/ 2147483647 w 3290"/>
              <a:gd name="T19" fmla="*/ 2147483647 h 2266"/>
              <a:gd name="T20" fmla="*/ 2147483647 w 3290"/>
              <a:gd name="T21" fmla="*/ 2147483647 h 2266"/>
              <a:gd name="T22" fmla="*/ 2147483647 w 3290"/>
              <a:gd name="T23" fmla="*/ 2147483647 h 2266"/>
              <a:gd name="T24" fmla="*/ 2147483647 w 3290"/>
              <a:gd name="T25" fmla="*/ 0 h 2266"/>
              <a:gd name="T26" fmla="*/ 2147483647 w 3290"/>
              <a:gd name="T27" fmla="*/ 2147483647 h 2266"/>
              <a:gd name="T28" fmla="*/ 2147483647 w 3290"/>
              <a:gd name="T29" fmla="*/ 2147483647 h 2266"/>
              <a:gd name="T30" fmla="*/ 2147483647 w 3290"/>
              <a:gd name="T31" fmla="*/ 2147483647 h 2266"/>
              <a:gd name="T32" fmla="*/ 2147483647 w 3290"/>
              <a:gd name="T33" fmla="*/ 2147483647 h 2266"/>
              <a:gd name="T34" fmla="*/ 2147483647 w 3290"/>
              <a:gd name="T35" fmla="*/ 2147483647 h 2266"/>
              <a:gd name="T36" fmla="*/ 2147483647 w 3290"/>
              <a:gd name="T37" fmla="*/ 2147483647 h 2266"/>
              <a:gd name="T38" fmla="*/ 2147483647 w 3290"/>
              <a:gd name="T39" fmla="*/ 2147483647 h 2266"/>
              <a:gd name="T40" fmla="*/ 2147483647 w 3290"/>
              <a:gd name="T41" fmla="*/ 2147483647 h 2266"/>
              <a:gd name="T42" fmla="*/ 2147483647 w 3290"/>
              <a:gd name="T43" fmla="*/ 2147483647 h 2266"/>
              <a:gd name="T44" fmla="*/ 2147483647 w 3290"/>
              <a:gd name="T45" fmla="*/ 2147483647 h 2266"/>
              <a:gd name="T46" fmla="*/ 2147483647 w 3290"/>
              <a:gd name="T47" fmla="*/ 2147483647 h 2266"/>
              <a:gd name="T48" fmla="*/ 2147483647 w 3290"/>
              <a:gd name="T49" fmla="*/ 2147483647 h 2266"/>
              <a:gd name="T50" fmla="*/ 2147483647 w 3290"/>
              <a:gd name="T51" fmla="*/ 2147483647 h 2266"/>
              <a:gd name="T52" fmla="*/ 2147483647 w 3290"/>
              <a:gd name="T53" fmla="*/ 2147483647 h 2266"/>
              <a:gd name="T54" fmla="*/ 2147483647 w 3290"/>
              <a:gd name="T55" fmla="*/ 2147483647 h 2266"/>
              <a:gd name="T56" fmla="*/ 2147483647 w 3290"/>
              <a:gd name="T57" fmla="*/ 2147483647 h 2266"/>
              <a:gd name="T58" fmla="*/ 2147483647 w 3290"/>
              <a:gd name="T59" fmla="*/ 2147483647 h 2266"/>
              <a:gd name="T60" fmla="*/ 2147483647 w 3290"/>
              <a:gd name="T61" fmla="*/ 2147483647 h 2266"/>
              <a:gd name="T62" fmla="*/ 2147483647 w 3290"/>
              <a:gd name="T63" fmla="*/ 2147483647 h 2266"/>
              <a:gd name="T64" fmla="*/ 2147483647 w 3290"/>
              <a:gd name="T65" fmla="*/ 2147483647 h 2266"/>
              <a:gd name="T66" fmla="*/ 2147483647 w 3290"/>
              <a:gd name="T67" fmla="*/ 2147483647 h 2266"/>
              <a:gd name="T68" fmla="*/ 2147483647 w 3290"/>
              <a:gd name="T69" fmla="*/ 2147483647 h 2266"/>
              <a:gd name="T70" fmla="*/ 2147483647 w 3290"/>
              <a:gd name="T71" fmla="*/ 2147483647 h 2266"/>
              <a:gd name="T72" fmla="*/ 2147483647 w 3290"/>
              <a:gd name="T73" fmla="*/ 2147483647 h 2266"/>
              <a:gd name="T74" fmla="*/ 2147483647 w 3290"/>
              <a:gd name="T75" fmla="*/ 2147483647 h 2266"/>
              <a:gd name="T76" fmla="*/ 2147483647 w 3290"/>
              <a:gd name="T77" fmla="*/ 2147483647 h 2266"/>
              <a:gd name="T78" fmla="*/ 2147483647 w 3290"/>
              <a:gd name="T79" fmla="*/ 2147483647 h 2266"/>
              <a:gd name="T80" fmla="*/ 2147483647 w 3290"/>
              <a:gd name="T81" fmla="*/ 2147483647 h 2266"/>
              <a:gd name="T82" fmla="*/ 2147483647 w 3290"/>
              <a:gd name="T83" fmla="*/ 2147483647 h 2266"/>
              <a:gd name="T84" fmla="*/ 2147483647 w 3290"/>
              <a:gd name="T85" fmla="*/ 2147483647 h 2266"/>
              <a:gd name="T86" fmla="*/ 2147483647 w 3290"/>
              <a:gd name="T87" fmla="*/ 2147483647 h 2266"/>
              <a:gd name="T88" fmla="*/ 2147483647 w 3290"/>
              <a:gd name="T89" fmla="*/ 2147483647 h 2266"/>
              <a:gd name="T90" fmla="*/ 2147483647 w 3290"/>
              <a:gd name="T91" fmla="*/ 2147483647 h 2266"/>
              <a:gd name="T92" fmla="*/ 2147483647 w 3290"/>
              <a:gd name="T93" fmla="*/ 2147483647 h 2266"/>
              <a:gd name="T94" fmla="*/ 2147483647 w 3290"/>
              <a:gd name="T95" fmla="*/ 2147483647 h 2266"/>
              <a:gd name="T96" fmla="*/ 2147483647 w 3290"/>
              <a:gd name="T97" fmla="*/ 2147483647 h 2266"/>
              <a:gd name="T98" fmla="*/ 2147483647 w 3290"/>
              <a:gd name="T99" fmla="*/ 2147483647 h 2266"/>
              <a:gd name="T100" fmla="*/ 2147483647 w 3290"/>
              <a:gd name="T101" fmla="*/ 2147483647 h 2266"/>
              <a:gd name="T102" fmla="*/ 2147483647 w 3290"/>
              <a:gd name="T103" fmla="*/ 2147483647 h 2266"/>
              <a:gd name="T104" fmla="*/ 2147483647 w 3290"/>
              <a:gd name="T105" fmla="*/ 2147483647 h 2266"/>
              <a:gd name="T106" fmla="*/ 2147483647 w 3290"/>
              <a:gd name="T107" fmla="*/ 2147483647 h 2266"/>
              <a:gd name="T108" fmla="*/ 2147483647 w 3290"/>
              <a:gd name="T109" fmla="*/ 2147483647 h 22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3290"/>
              <a:gd name="T166" fmla="*/ 0 h 2266"/>
              <a:gd name="T167" fmla="*/ 3290 w 3290"/>
              <a:gd name="T168" fmla="*/ 2266 h 226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3290" h="2266">
                <a:moveTo>
                  <a:pt x="3290" y="766"/>
                </a:moveTo>
                <a:lnTo>
                  <a:pt x="3084" y="900"/>
                </a:lnTo>
                <a:lnTo>
                  <a:pt x="2984" y="607"/>
                </a:lnTo>
                <a:lnTo>
                  <a:pt x="3290" y="607"/>
                </a:lnTo>
                <a:lnTo>
                  <a:pt x="3290" y="766"/>
                </a:lnTo>
                <a:close/>
                <a:moveTo>
                  <a:pt x="3146" y="1703"/>
                </a:moveTo>
                <a:lnTo>
                  <a:pt x="3066" y="1703"/>
                </a:lnTo>
                <a:lnTo>
                  <a:pt x="3066" y="1825"/>
                </a:lnTo>
                <a:lnTo>
                  <a:pt x="2932" y="1825"/>
                </a:lnTo>
                <a:lnTo>
                  <a:pt x="2932" y="2266"/>
                </a:lnTo>
                <a:lnTo>
                  <a:pt x="2428" y="2266"/>
                </a:lnTo>
                <a:lnTo>
                  <a:pt x="2428" y="1975"/>
                </a:lnTo>
                <a:lnTo>
                  <a:pt x="2396" y="1973"/>
                </a:lnTo>
                <a:lnTo>
                  <a:pt x="2368" y="1967"/>
                </a:lnTo>
                <a:lnTo>
                  <a:pt x="2342" y="1957"/>
                </a:lnTo>
                <a:lnTo>
                  <a:pt x="2319" y="1944"/>
                </a:lnTo>
                <a:lnTo>
                  <a:pt x="2300" y="1928"/>
                </a:lnTo>
                <a:lnTo>
                  <a:pt x="2284" y="1907"/>
                </a:lnTo>
                <a:lnTo>
                  <a:pt x="2271" y="1883"/>
                </a:lnTo>
                <a:lnTo>
                  <a:pt x="2262" y="1856"/>
                </a:lnTo>
                <a:lnTo>
                  <a:pt x="2256" y="1825"/>
                </a:lnTo>
                <a:lnTo>
                  <a:pt x="1033" y="1825"/>
                </a:lnTo>
                <a:lnTo>
                  <a:pt x="1026" y="1856"/>
                </a:lnTo>
                <a:lnTo>
                  <a:pt x="1017" y="1883"/>
                </a:lnTo>
                <a:lnTo>
                  <a:pt x="1004" y="1907"/>
                </a:lnTo>
                <a:lnTo>
                  <a:pt x="989" y="1928"/>
                </a:lnTo>
                <a:lnTo>
                  <a:pt x="970" y="1944"/>
                </a:lnTo>
                <a:lnTo>
                  <a:pt x="947" y="1957"/>
                </a:lnTo>
                <a:lnTo>
                  <a:pt x="922" y="1967"/>
                </a:lnTo>
                <a:lnTo>
                  <a:pt x="894" y="1973"/>
                </a:lnTo>
                <a:lnTo>
                  <a:pt x="863" y="1975"/>
                </a:lnTo>
                <a:lnTo>
                  <a:pt x="863" y="2266"/>
                </a:lnTo>
                <a:lnTo>
                  <a:pt x="357" y="2266"/>
                </a:lnTo>
                <a:lnTo>
                  <a:pt x="357" y="1825"/>
                </a:lnTo>
                <a:lnTo>
                  <a:pt x="222" y="1825"/>
                </a:lnTo>
                <a:lnTo>
                  <a:pt x="222" y="1703"/>
                </a:lnTo>
                <a:lnTo>
                  <a:pt x="141" y="1703"/>
                </a:lnTo>
                <a:lnTo>
                  <a:pt x="141" y="1531"/>
                </a:lnTo>
                <a:lnTo>
                  <a:pt x="222" y="1531"/>
                </a:lnTo>
                <a:lnTo>
                  <a:pt x="222" y="1086"/>
                </a:lnTo>
                <a:lnTo>
                  <a:pt x="223" y="1054"/>
                </a:lnTo>
                <a:lnTo>
                  <a:pt x="228" y="1019"/>
                </a:lnTo>
                <a:lnTo>
                  <a:pt x="235" y="979"/>
                </a:lnTo>
                <a:lnTo>
                  <a:pt x="245" y="935"/>
                </a:lnTo>
                <a:lnTo>
                  <a:pt x="258" y="886"/>
                </a:lnTo>
                <a:lnTo>
                  <a:pt x="274" y="834"/>
                </a:lnTo>
                <a:lnTo>
                  <a:pt x="293" y="776"/>
                </a:lnTo>
                <a:lnTo>
                  <a:pt x="314" y="715"/>
                </a:lnTo>
                <a:lnTo>
                  <a:pt x="339" y="650"/>
                </a:lnTo>
                <a:lnTo>
                  <a:pt x="366" y="580"/>
                </a:lnTo>
                <a:lnTo>
                  <a:pt x="397" y="507"/>
                </a:lnTo>
                <a:lnTo>
                  <a:pt x="431" y="428"/>
                </a:lnTo>
                <a:lnTo>
                  <a:pt x="467" y="346"/>
                </a:lnTo>
                <a:lnTo>
                  <a:pt x="506" y="260"/>
                </a:lnTo>
                <a:lnTo>
                  <a:pt x="548" y="169"/>
                </a:lnTo>
                <a:lnTo>
                  <a:pt x="593" y="74"/>
                </a:lnTo>
                <a:lnTo>
                  <a:pt x="689" y="58"/>
                </a:lnTo>
                <a:lnTo>
                  <a:pt x="790" y="44"/>
                </a:lnTo>
                <a:lnTo>
                  <a:pt x="896" y="33"/>
                </a:lnTo>
                <a:lnTo>
                  <a:pt x="1008" y="23"/>
                </a:lnTo>
                <a:lnTo>
                  <a:pt x="1124" y="14"/>
                </a:lnTo>
                <a:lnTo>
                  <a:pt x="1247" y="8"/>
                </a:lnTo>
                <a:lnTo>
                  <a:pt x="1374" y="4"/>
                </a:lnTo>
                <a:lnTo>
                  <a:pt x="1506" y="1"/>
                </a:lnTo>
                <a:lnTo>
                  <a:pt x="1644" y="0"/>
                </a:lnTo>
                <a:lnTo>
                  <a:pt x="1781" y="1"/>
                </a:lnTo>
                <a:lnTo>
                  <a:pt x="1914" y="4"/>
                </a:lnTo>
                <a:lnTo>
                  <a:pt x="2041" y="8"/>
                </a:lnTo>
                <a:lnTo>
                  <a:pt x="2164" y="14"/>
                </a:lnTo>
                <a:lnTo>
                  <a:pt x="2280" y="23"/>
                </a:lnTo>
                <a:lnTo>
                  <a:pt x="2393" y="33"/>
                </a:lnTo>
                <a:lnTo>
                  <a:pt x="2499" y="44"/>
                </a:lnTo>
                <a:lnTo>
                  <a:pt x="2601" y="58"/>
                </a:lnTo>
                <a:lnTo>
                  <a:pt x="2698" y="74"/>
                </a:lnTo>
                <a:lnTo>
                  <a:pt x="2742" y="169"/>
                </a:lnTo>
                <a:lnTo>
                  <a:pt x="2784" y="260"/>
                </a:lnTo>
                <a:lnTo>
                  <a:pt x="2822" y="346"/>
                </a:lnTo>
                <a:lnTo>
                  <a:pt x="2858" y="428"/>
                </a:lnTo>
                <a:lnTo>
                  <a:pt x="2892" y="507"/>
                </a:lnTo>
                <a:lnTo>
                  <a:pt x="2922" y="580"/>
                </a:lnTo>
                <a:lnTo>
                  <a:pt x="2950" y="650"/>
                </a:lnTo>
                <a:lnTo>
                  <a:pt x="2974" y="715"/>
                </a:lnTo>
                <a:lnTo>
                  <a:pt x="2996" y="776"/>
                </a:lnTo>
                <a:lnTo>
                  <a:pt x="3014" y="834"/>
                </a:lnTo>
                <a:lnTo>
                  <a:pt x="3030" y="886"/>
                </a:lnTo>
                <a:lnTo>
                  <a:pt x="3043" y="935"/>
                </a:lnTo>
                <a:lnTo>
                  <a:pt x="3053" y="979"/>
                </a:lnTo>
                <a:lnTo>
                  <a:pt x="3060" y="1019"/>
                </a:lnTo>
                <a:lnTo>
                  <a:pt x="3065" y="1054"/>
                </a:lnTo>
                <a:lnTo>
                  <a:pt x="3066" y="1086"/>
                </a:lnTo>
                <a:lnTo>
                  <a:pt x="3066" y="1531"/>
                </a:lnTo>
                <a:lnTo>
                  <a:pt x="3146" y="1531"/>
                </a:lnTo>
                <a:lnTo>
                  <a:pt x="3146" y="1703"/>
                </a:lnTo>
                <a:close/>
                <a:moveTo>
                  <a:pt x="305" y="607"/>
                </a:moveTo>
                <a:lnTo>
                  <a:pt x="205" y="900"/>
                </a:lnTo>
                <a:lnTo>
                  <a:pt x="0" y="766"/>
                </a:lnTo>
                <a:lnTo>
                  <a:pt x="0" y="607"/>
                </a:lnTo>
                <a:lnTo>
                  <a:pt x="305" y="607"/>
                </a:lnTo>
                <a:close/>
                <a:moveTo>
                  <a:pt x="2984" y="1469"/>
                </a:moveTo>
                <a:lnTo>
                  <a:pt x="2984" y="1154"/>
                </a:lnTo>
                <a:lnTo>
                  <a:pt x="2537" y="1154"/>
                </a:lnTo>
                <a:lnTo>
                  <a:pt x="2537" y="1469"/>
                </a:lnTo>
                <a:lnTo>
                  <a:pt x="2984" y="1469"/>
                </a:lnTo>
                <a:close/>
                <a:moveTo>
                  <a:pt x="2899" y="792"/>
                </a:moveTo>
                <a:lnTo>
                  <a:pt x="2890" y="761"/>
                </a:lnTo>
                <a:lnTo>
                  <a:pt x="2878" y="725"/>
                </a:lnTo>
                <a:lnTo>
                  <a:pt x="2864" y="684"/>
                </a:lnTo>
                <a:lnTo>
                  <a:pt x="2832" y="588"/>
                </a:lnTo>
                <a:lnTo>
                  <a:pt x="2812" y="533"/>
                </a:lnTo>
                <a:lnTo>
                  <a:pt x="2791" y="472"/>
                </a:lnTo>
                <a:lnTo>
                  <a:pt x="2775" y="436"/>
                </a:lnTo>
                <a:lnTo>
                  <a:pt x="2756" y="396"/>
                </a:lnTo>
                <a:lnTo>
                  <a:pt x="2735" y="353"/>
                </a:lnTo>
                <a:lnTo>
                  <a:pt x="2711" y="307"/>
                </a:lnTo>
                <a:lnTo>
                  <a:pt x="2685" y="257"/>
                </a:lnTo>
                <a:lnTo>
                  <a:pt x="2656" y="204"/>
                </a:lnTo>
                <a:lnTo>
                  <a:pt x="2624" y="147"/>
                </a:lnTo>
                <a:lnTo>
                  <a:pt x="2553" y="138"/>
                </a:lnTo>
                <a:lnTo>
                  <a:pt x="2477" y="130"/>
                </a:lnTo>
                <a:lnTo>
                  <a:pt x="2395" y="123"/>
                </a:lnTo>
                <a:lnTo>
                  <a:pt x="2305" y="117"/>
                </a:lnTo>
                <a:lnTo>
                  <a:pt x="2211" y="112"/>
                </a:lnTo>
                <a:lnTo>
                  <a:pt x="2110" y="108"/>
                </a:lnTo>
                <a:lnTo>
                  <a:pt x="2002" y="104"/>
                </a:lnTo>
                <a:lnTo>
                  <a:pt x="1889" y="102"/>
                </a:lnTo>
                <a:lnTo>
                  <a:pt x="1769" y="100"/>
                </a:lnTo>
                <a:lnTo>
                  <a:pt x="1519" y="100"/>
                </a:lnTo>
                <a:lnTo>
                  <a:pt x="1399" y="102"/>
                </a:lnTo>
                <a:lnTo>
                  <a:pt x="1286" y="104"/>
                </a:lnTo>
                <a:lnTo>
                  <a:pt x="1179" y="108"/>
                </a:lnTo>
                <a:lnTo>
                  <a:pt x="1078" y="112"/>
                </a:lnTo>
                <a:lnTo>
                  <a:pt x="984" y="117"/>
                </a:lnTo>
                <a:lnTo>
                  <a:pt x="895" y="123"/>
                </a:lnTo>
                <a:lnTo>
                  <a:pt x="813" y="130"/>
                </a:lnTo>
                <a:lnTo>
                  <a:pt x="737" y="138"/>
                </a:lnTo>
                <a:lnTo>
                  <a:pt x="666" y="147"/>
                </a:lnTo>
                <a:lnTo>
                  <a:pt x="649" y="178"/>
                </a:lnTo>
                <a:lnTo>
                  <a:pt x="630" y="214"/>
                </a:lnTo>
                <a:lnTo>
                  <a:pt x="608" y="255"/>
                </a:lnTo>
                <a:lnTo>
                  <a:pt x="585" y="302"/>
                </a:lnTo>
                <a:lnTo>
                  <a:pt x="558" y="353"/>
                </a:lnTo>
                <a:lnTo>
                  <a:pt x="530" y="410"/>
                </a:lnTo>
                <a:lnTo>
                  <a:pt x="499" y="472"/>
                </a:lnTo>
                <a:lnTo>
                  <a:pt x="482" y="513"/>
                </a:lnTo>
                <a:lnTo>
                  <a:pt x="465" y="558"/>
                </a:lnTo>
                <a:lnTo>
                  <a:pt x="447" y="609"/>
                </a:lnTo>
                <a:lnTo>
                  <a:pt x="428" y="665"/>
                </a:lnTo>
                <a:lnTo>
                  <a:pt x="409" y="726"/>
                </a:lnTo>
                <a:lnTo>
                  <a:pt x="389" y="792"/>
                </a:lnTo>
                <a:lnTo>
                  <a:pt x="584" y="784"/>
                </a:lnTo>
                <a:lnTo>
                  <a:pt x="785" y="778"/>
                </a:lnTo>
                <a:lnTo>
                  <a:pt x="991" y="773"/>
                </a:lnTo>
                <a:lnTo>
                  <a:pt x="1202" y="769"/>
                </a:lnTo>
                <a:lnTo>
                  <a:pt x="1420" y="767"/>
                </a:lnTo>
                <a:lnTo>
                  <a:pt x="1644" y="766"/>
                </a:lnTo>
                <a:lnTo>
                  <a:pt x="1868" y="767"/>
                </a:lnTo>
                <a:lnTo>
                  <a:pt x="2086" y="769"/>
                </a:lnTo>
                <a:lnTo>
                  <a:pt x="2298" y="773"/>
                </a:lnTo>
                <a:lnTo>
                  <a:pt x="2504" y="778"/>
                </a:lnTo>
                <a:lnTo>
                  <a:pt x="2705" y="784"/>
                </a:lnTo>
                <a:lnTo>
                  <a:pt x="2899" y="792"/>
                </a:lnTo>
                <a:close/>
                <a:moveTo>
                  <a:pt x="2570" y="1804"/>
                </a:moveTo>
                <a:lnTo>
                  <a:pt x="2568" y="1773"/>
                </a:lnTo>
                <a:lnTo>
                  <a:pt x="2563" y="1747"/>
                </a:lnTo>
                <a:lnTo>
                  <a:pt x="2555" y="1725"/>
                </a:lnTo>
                <a:lnTo>
                  <a:pt x="2543" y="1706"/>
                </a:lnTo>
                <a:lnTo>
                  <a:pt x="2527" y="1690"/>
                </a:lnTo>
                <a:lnTo>
                  <a:pt x="2508" y="1678"/>
                </a:lnTo>
                <a:lnTo>
                  <a:pt x="2486" y="1669"/>
                </a:lnTo>
                <a:lnTo>
                  <a:pt x="2460" y="1664"/>
                </a:lnTo>
                <a:lnTo>
                  <a:pt x="2431" y="1662"/>
                </a:lnTo>
                <a:lnTo>
                  <a:pt x="2401" y="1664"/>
                </a:lnTo>
                <a:lnTo>
                  <a:pt x="2375" y="1669"/>
                </a:lnTo>
                <a:lnTo>
                  <a:pt x="2352" y="1678"/>
                </a:lnTo>
                <a:lnTo>
                  <a:pt x="2332" y="1690"/>
                </a:lnTo>
                <a:lnTo>
                  <a:pt x="2317" y="1706"/>
                </a:lnTo>
                <a:lnTo>
                  <a:pt x="2304" y="1725"/>
                </a:lnTo>
                <a:lnTo>
                  <a:pt x="2296" y="1747"/>
                </a:lnTo>
                <a:lnTo>
                  <a:pt x="2291" y="1773"/>
                </a:lnTo>
                <a:lnTo>
                  <a:pt x="2289" y="1804"/>
                </a:lnTo>
                <a:lnTo>
                  <a:pt x="2291" y="1833"/>
                </a:lnTo>
                <a:lnTo>
                  <a:pt x="2296" y="1859"/>
                </a:lnTo>
                <a:lnTo>
                  <a:pt x="2304" y="1882"/>
                </a:lnTo>
                <a:lnTo>
                  <a:pt x="2317" y="1901"/>
                </a:lnTo>
                <a:lnTo>
                  <a:pt x="2332" y="1916"/>
                </a:lnTo>
                <a:lnTo>
                  <a:pt x="2352" y="1928"/>
                </a:lnTo>
                <a:lnTo>
                  <a:pt x="2375" y="1937"/>
                </a:lnTo>
                <a:lnTo>
                  <a:pt x="2401" y="1942"/>
                </a:lnTo>
                <a:lnTo>
                  <a:pt x="2431" y="1944"/>
                </a:lnTo>
                <a:lnTo>
                  <a:pt x="2460" y="1942"/>
                </a:lnTo>
                <a:lnTo>
                  <a:pt x="2486" y="1937"/>
                </a:lnTo>
                <a:lnTo>
                  <a:pt x="2508" y="1928"/>
                </a:lnTo>
                <a:lnTo>
                  <a:pt x="2527" y="1916"/>
                </a:lnTo>
                <a:lnTo>
                  <a:pt x="2543" y="1901"/>
                </a:lnTo>
                <a:lnTo>
                  <a:pt x="2555" y="1882"/>
                </a:lnTo>
                <a:lnTo>
                  <a:pt x="2563" y="1859"/>
                </a:lnTo>
                <a:lnTo>
                  <a:pt x="2568" y="1833"/>
                </a:lnTo>
                <a:lnTo>
                  <a:pt x="2570" y="1804"/>
                </a:lnTo>
                <a:close/>
                <a:moveTo>
                  <a:pt x="2428" y="1259"/>
                </a:moveTo>
                <a:lnTo>
                  <a:pt x="2428" y="1154"/>
                </a:lnTo>
                <a:lnTo>
                  <a:pt x="863" y="1154"/>
                </a:lnTo>
                <a:lnTo>
                  <a:pt x="863" y="1259"/>
                </a:lnTo>
                <a:lnTo>
                  <a:pt x="2428" y="1259"/>
                </a:lnTo>
                <a:close/>
                <a:moveTo>
                  <a:pt x="2428" y="1469"/>
                </a:moveTo>
                <a:lnTo>
                  <a:pt x="2428" y="1365"/>
                </a:lnTo>
                <a:lnTo>
                  <a:pt x="863" y="1365"/>
                </a:lnTo>
                <a:lnTo>
                  <a:pt x="863" y="1469"/>
                </a:lnTo>
                <a:lnTo>
                  <a:pt x="2428" y="1469"/>
                </a:lnTo>
                <a:close/>
                <a:moveTo>
                  <a:pt x="3115" y="1678"/>
                </a:moveTo>
                <a:lnTo>
                  <a:pt x="3115" y="1567"/>
                </a:lnTo>
                <a:lnTo>
                  <a:pt x="172" y="1567"/>
                </a:lnTo>
                <a:lnTo>
                  <a:pt x="172" y="1678"/>
                </a:lnTo>
                <a:lnTo>
                  <a:pt x="731" y="1678"/>
                </a:lnTo>
                <a:lnTo>
                  <a:pt x="752" y="1659"/>
                </a:lnTo>
                <a:lnTo>
                  <a:pt x="775" y="1643"/>
                </a:lnTo>
                <a:lnTo>
                  <a:pt x="801" y="1633"/>
                </a:lnTo>
                <a:lnTo>
                  <a:pt x="828" y="1626"/>
                </a:lnTo>
                <a:lnTo>
                  <a:pt x="858" y="1624"/>
                </a:lnTo>
                <a:lnTo>
                  <a:pt x="887" y="1626"/>
                </a:lnTo>
                <a:lnTo>
                  <a:pt x="915" y="1633"/>
                </a:lnTo>
                <a:lnTo>
                  <a:pt x="940" y="1643"/>
                </a:lnTo>
                <a:lnTo>
                  <a:pt x="965" y="1659"/>
                </a:lnTo>
                <a:lnTo>
                  <a:pt x="987" y="1678"/>
                </a:lnTo>
                <a:lnTo>
                  <a:pt x="2303" y="1678"/>
                </a:lnTo>
                <a:lnTo>
                  <a:pt x="2324" y="1659"/>
                </a:lnTo>
                <a:lnTo>
                  <a:pt x="2348" y="1643"/>
                </a:lnTo>
                <a:lnTo>
                  <a:pt x="2373" y="1633"/>
                </a:lnTo>
                <a:lnTo>
                  <a:pt x="2401" y="1626"/>
                </a:lnTo>
                <a:lnTo>
                  <a:pt x="2431" y="1624"/>
                </a:lnTo>
                <a:lnTo>
                  <a:pt x="2460" y="1626"/>
                </a:lnTo>
                <a:lnTo>
                  <a:pt x="2488" y="1633"/>
                </a:lnTo>
                <a:lnTo>
                  <a:pt x="2513" y="1643"/>
                </a:lnTo>
                <a:lnTo>
                  <a:pt x="2537" y="1659"/>
                </a:lnTo>
                <a:lnTo>
                  <a:pt x="2559" y="1678"/>
                </a:lnTo>
                <a:lnTo>
                  <a:pt x="3115" y="1678"/>
                </a:lnTo>
                <a:close/>
                <a:moveTo>
                  <a:pt x="753" y="1469"/>
                </a:moveTo>
                <a:lnTo>
                  <a:pt x="753" y="1154"/>
                </a:lnTo>
                <a:lnTo>
                  <a:pt x="305" y="1154"/>
                </a:lnTo>
                <a:lnTo>
                  <a:pt x="305" y="1469"/>
                </a:lnTo>
                <a:lnTo>
                  <a:pt x="753" y="1469"/>
                </a:lnTo>
                <a:close/>
                <a:moveTo>
                  <a:pt x="999" y="1804"/>
                </a:moveTo>
                <a:lnTo>
                  <a:pt x="997" y="1773"/>
                </a:lnTo>
                <a:lnTo>
                  <a:pt x="992" y="1747"/>
                </a:lnTo>
                <a:lnTo>
                  <a:pt x="983" y="1725"/>
                </a:lnTo>
                <a:lnTo>
                  <a:pt x="971" y="1706"/>
                </a:lnTo>
                <a:lnTo>
                  <a:pt x="955" y="1690"/>
                </a:lnTo>
                <a:lnTo>
                  <a:pt x="936" y="1678"/>
                </a:lnTo>
                <a:lnTo>
                  <a:pt x="913" y="1669"/>
                </a:lnTo>
                <a:lnTo>
                  <a:pt x="887" y="1664"/>
                </a:lnTo>
                <a:lnTo>
                  <a:pt x="858" y="1662"/>
                </a:lnTo>
                <a:lnTo>
                  <a:pt x="828" y="1664"/>
                </a:lnTo>
                <a:lnTo>
                  <a:pt x="802" y="1669"/>
                </a:lnTo>
                <a:lnTo>
                  <a:pt x="780" y="1678"/>
                </a:lnTo>
                <a:lnTo>
                  <a:pt x="761" y="1690"/>
                </a:lnTo>
                <a:lnTo>
                  <a:pt x="745" y="1706"/>
                </a:lnTo>
                <a:lnTo>
                  <a:pt x="733" y="1725"/>
                </a:lnTo>
                <a:lnTo>
                  <a:pt x="724" y="1747"/>
                </a:lnTo>
                <a:lnTo>
                  <a:pt x="719" y="1773"/>
                </a:lnTo>
                <a:lnTo>
                  <a:pt x="717" y="1804"/>
                </a:lnTo>
                <a:lnTo>
                  <a:pt x="719" y="1833"/>
                </a:lnTo>
                <a:lnTo>
                  <a:pt x="724" y="1859"/>
                </a:lnTo>
                <a:lnTo>
                  <a:pt x="733" y="1882"/>
                </a:lnTo>
                <a:lnTo>
                  <a:pt x="745" y="1901"/>
                </a:lnTo>
                <a:lnTo>
                  <a:pt x="761" y="1916"/>
                </a:lnTo>
                <a:lnTo>
                  <a:pt x="780" y="1928"/>
                </a:lnTo>
                <a:lnTo>
                  <a:pt x="802" y="1937"/>
                </a:lnTo>
                <a:lnTo>
                  <a:pt x="828" y="1942"/>
                </a:lnTo>
                <a:lnTo>
                  <a:pt x="858" y="1944"/>
                </a:lnTo>
                <a:lnTo>
                  <a:pt x="887" y="1942"/>
                </a:lnTo>
                <a:lnTo>
                  <a:pt x="913" y="1937"/>
                </a:lnTo>
                <a:lnTo>
                  <a:pt x="936" y="1928"/>
                </a:lnTo>
                <a:lnTo>
                  <a:pt x="955" y="1916"/>
                </a:lnTo>
                <a:lnTo>
                  <a:pt x="971" y="1901"/>
                </a:lnTo>
                <a:lnTo>
                  <a:pt x="983" y="1882"/>
                </a:lnTo>
                <a:lnTo>
                  <a:pt x="992" y="1859"/>
                </a:lnTo>
                <a:lnTo>
                  <a:pt x="997" y="1833"/>
                </a:lnTo>
                <a:lnTo>
                  <a:pt x="999" y="180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11"/>
          <p:cNvGrpSpPr>
            <a:grpSpLocks/>
          </p:cNvGrpSpPr>
          <p:nvPr/>
        </p:nvGrpSpPr>
        <p:grpSpPr bwMode="auto">
          <a:xfrm>
            <a:off x="3708400" y="1484313"/>
            <a:ext cx="1152525" cy="969962"/>
            <a:chOff x="-838" y="2211"/>
            <a:chExt cx="2264" cy="2104"/>
          </a:xfrm>
        </p:grpSpPr>
        <p:sp>
          <p:nvSpPr>
            <p:cNvPr id="38934" name="Freeform 112"/>
            <p:cNvSpPr>
              <a:spLocks/>
            </p:cNvSpPr>
            <p:nvPr/>
          </p:nvSpPr>
          <p:spPr bwMode="auto">
            <a:xfrm>
              <a:off x="-507" y="3570"/>
              <a:ext cx="95" cy="554"/>
            </a:xfrm>
            <a:custGeom>
              <a:avLst/>
              <a:gdLst>
                <a:gd name="T0" fmla="*/ 1 w 190"/>
                <a:gd name="T1" fmla="*/ 0 h 1108"/>
                <a:gd name="T2" fmla="*/ 1 w 190"/>
                <a:gd name="T3" fmla="*/ 0 h 1108"/>
                <a:gd name="T4" fmla="*/ 1 w 190"/>
                <a:gd name="T5" fmla="*/ 1 h 1108"/>
                <a:gd name="T6" fmla="*/ 1 w 190"/>
                <a:gd name="T7" fmla="*/ 1 h 1108"/>
                <a:gd name="T8" fmla="*/ 1 w 190"/>
                <a:gd name="T9" fmla="*/ 1 h 1108"/>
                <a:gd name="T10" fmla="*/ 1 w 190"/>
                <a:gd name="T11" fmla="*/ 1 h 1108"/>
                <a:gd name="T12" fmla="*/ 1 w 190"/>
                <a:gd name="T13" fmla="*/ 1 h 1108"/>
                <a:gd name="T14" fmla="*/ 1 w 190"/>
                <a:gd name="T15" fmla="*/ 1 h 1108"/>
                <a:gd name="T16" fmla="*/ 1 w 190"/>
                <a:gd name="T17" fmla="*/ 1 h 1108"/>
                <a:gd name="T18" fmla="*/ 0 w 190"/>
                <a:gd name="T19" fmla="*/ 1 h 1108"/>
                <a:gd name="T20" fmla="*/ 1 w 190"/>
                <a:gd name="T21" fmla="*/ 1 h 1108"/>
                <a:gd name="T22" fmla="*/ 1 w 190"/>
                <a:gd name="T23" fmla="*/ 1 h 1108"/>
                <a:gd name="T24" fmla="*/ 1 w 190"/>
                <a:gd name="T25" fmla="*/ 1 h 1108"/>
                <a:gd name="T26" fmla="*/ 1 w 190"/>
                <a:gd name="T27" fmla="*/ 1 h 1108"/>
                <a:gd name="T28" fmla="*/ 1 w 190"/>
                <a:gd name="T29" fmla="*/ 1 h 1108"/>
                <a:gd name="T30" fmla="*/ 1 w 190"/>
                <a:gd name="T31" fmla="*/ 1 h 1108"/>
                <a:gd name="T32" fmla="*/ 1 w 190"/>
                <a:gd name="T33" fmla="*/ 0 h 11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0"/>
                <a:gd name="T52" fmla="*/ 0 h 1108"/>
                <a:gd name="T53" fmla="*/ 190 w 190"/>
                <a:gd name="T54" fmla="*/ 1108 h 11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0" h="1108">
                  <a:moveTo>
                    <a:pt x="25" y="0"/>
                  </a:moveTo>
                  <a:lnTo>
                    <a:pt x="169" y="0"/>
                  </a:lnTo>
                  <a:lnTo>
                    <a:pt x="172" y="150"/>
                  </a:lnTo>
                  <a:lnTo>
                    <a:pt x="175" y="309"/>
                  </a:lnTo>
                  <a:lnTo>
                    <a:pt x="179" y="478"/>
                  </a:lnTo>
                  <a:lnTo>
                    <a:pt x="182" y="624"/>
                  </a:lnTo>
                  <a:lnTo>
                    <a:pt x="184" y="778"/>
                  </a:lnTo>
                  <a:lnTo>
                    <a:pt x="187" y="939"/>
                  </a:lnTo>
                  <a:lnTo>
                    <a:pt x="190" y="1108"/>
                  </a:lnTo>
                  <a:lnTo>
                    <a:pt x="0" y="1108"/>
                  </a:lnTo>
                  <a:lnTo>
                    <a:pt x="4" y="939"/>
                  </a:lnTo>
                  <a:lnTo>
                    <a:pt x="7" y="778"/>
                  </a:lnTo>
                  <a:lnTo>
                    <a:pt x="11" y="624"/>
                  </a:lnTo>
                  <a:lnTo>
                    <a:pt x="14" y="478"/>
                  </a:lnTo>
                  <a:lnTo>
                    <a:pt x="18" y="309"/>
                  </a:lnTo>
                  <a:lnTo>
                    <a:pt x="22" y="15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Freeform 113"/>
            <p:cNvSpPr>
              <a:spLocks/>
            </p:cNvSpPr>
            <p:nvPr/>
          </p:nvSpPr>
          <p:spPr bwMode="auto">
            <a:xfrm>
              <a:off x="-545" y="3471"/>
              <a:ext cx="171" cy="170"/>
            </a:xfrm>
            <a:custGeom>
              <a:avLst/>
              <a:gdLst>
                <a:gd name="T0" fmla="*/ 1 w 341"/>
                <a:gd name="T1" fmla="*/ 0 h 341"/>
                <a:gd name="T2" fmla="*/ 1 w 341"/>
                <a:gd name="T3" fmla="*/ 0 h 341"/>
                <a:gd name="T4" fmla="*/ 1 w 341"/>
                <a:gd name="T5" fmla="*/ 0 h 341"/>
                <a:gd name="T6" fmla="*/ 1 w 341"/>
                <a:gd name="T7" fmla="*/ 0 h 341"/>
                <a:gd name="T8" fmla="*/ 1 w 341"/>
                <a:gd name="T9" fmla="*/ 0 h 341"/>
                <a:gd name="T10" fmla="*/ 1 w 341"/>
                <a:gd name="T11" fmla="*/ 0 h 341"/>
                <a:gd name="T12" fmla="*/ 1 w 341"/>
                <a:gd name="T13" fmla="*/ 0 h 341"/>
                <a:gd name="T14" fmla="*/ 1 w 341"/>
                <a:gd name="T15" fmla="*/ 0 h 341"/>
                <a:gd name="T16" fmla="*/ 1 w 341"/>
                <a:gd name="T17" fmla="*/ 0 h 341"/>
                <a:gd name="T18" fmla="*/ 1 w 341"/>
                <a:gd name="T19" fmla="*/ 0 h 341"/>
                <a:gd name="T20" fmla="*/ 1 w 341"/>
                <a:gd name="T21" fmla="*/ 0 h 341"/>
                <a:gd name="T22" fmla="*/ 1 w 341"/>
                <a:gd name="T23" fmla="*/ 0 h 341"/>
                <a:gd name="T24" fmla="*/ 1 w 341"/>
                <a:gd name="T25" fmla="*/ 0 h 341"/>
                <a:gd name="T26" fmla="*/ 1 w 341"/>
                <a:gd name="T27" fmla="*/ 0 h 341"/>
                <a:gd name="T28" fmla="*/ 1 w 341"/>
                <a:gd name="T29" fmla="*/ 0 h 341"/>
                <a:gd name="T30" fmla="*/ 1 w 341"/>
                <a:gd name="T31" fmla="*/ 0 h 341"/>
                <a:gd name="T32" fmla="*/ 1 w 341"/>
                <a:gd name="T33" fmla="*/ 0 h 341"/>
                <a:gd name="T34" fmla="*/ 1 w 341"/>
                <a:gd name="T35" fmla="*/ 0 h 341"/>
                <a:gd name="T36" fmla="*/ 1 w 341"/>
                <a:gd name="T37" fmla="*/ 0 h 341"/>
                <a:gd name="T38" fmla="*/ 1 w 341"/>
                <a:gd name="T39" fmla="*/ 0 h 341"/>
                <a:gd name="T40" fmla="*/ 1 w 341"/>
                <a:gd name="T41" fmla="*/ 0 h 341"/>
                <a:gd name="T42" fmla="*/ 1 w 341"/>
                <a:gd name="T43" fmla="*/ 0 h 341"/>
                <a:gd name="T44" fmla="*/ 1 w 341"/>
                <a:gd name="T45" fmla="*/ 0 h 341"/>
                <a:gd name="T46" fmla="*/ 1 w 341"/>
                <a:gd name="T47" fmla="*/ 0 h 341"/>
                <a:gd name="T48" fmla="*/ 0 w 341"/>
                <a:gd name="T49" fmla="*/ 0 h 341"/>
                <a:gd name="T50" fmla="*/ 1 w 341"/>
                <a:gd name="T51" fmla="*/ 0 h 341"/>
                <a:gd name="T52" fmla="*/ 1 w 341"/>
                <a:gd name="T53" fmla="*/ 0 h 341"/>
                <a:gd name="T54" fmla="*/ 1 w 341"/>
                <a:gd name="T55" fmla="*/ 0 h 341"/>
                <a:gd name="T56" fmla="*/ 1 w 341"/>
                <a:gd name="T57" fmla="*/ 0 h 341"/>
                <a:gd name="T58" fmla="*/ 1 w 341"/>
                <a:gd name="T59" fmla="*/ 0 h 341"/>
                <a:gd name="T60" fmla="*/ 1 w 341"/>
                <a:gd name="T61" fmla="*/ 0 h 341"/>
                <a:gd name="T62" fmla="*/ 1 w 341"/>
                <a:gd name="T63" fmla="*/ 0 h 341"/>
                <a:gd name="T64" fmla="*/ 1 w 341"/>
                <a:gd name="T65" fmla="*/ 0 h 3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1"/>
                <a:gd name="T100" fmla="*/ 0 h 341"/>
                <a:gd name="T101" fmla="*/ 341 w 341"/>
                <a:gd name="T102" fmla="*/ 341 h 3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1" h="341">
                  <a:moveTo>
                    <a:pt x="171" y="0"/>
                  </a:moveTo>
                  <a:lnTo>
                    <a:pt x="205" y="4"/>
                  </a:lnTo>
                  <a:lnTo>
                    <a:pt x="237" y="13"/>
                  </a:lnTo>
                  <a:lnTo>
                    <a:pt x="267" y="29"/>
                  </a:lnTo>
                  <a:lnTo>
                    <a:pt x="292" y="51"/>
                  </a:lnTo>
                  <a:lnTo>
                    <a:pt x="313" y="75"/>
                  </a:lnTo>
                  <a:lnTo>
                    <a:pt x="328" y="104"/>
                  </a:lnTo>
                  <a:lnTo>
                    <a:pt x="339" y="136"/>
                  </a:lnTo>
                  <a:lnTo>
                    <a:pt x="341" y="170"/>
                  </a:lnTo>
                  <a:lnTo>
                    <a:pt x="339" y="205"/>
                  </a:lnTo>
                  <a:lnTo>
                    <a:pt x="328" y="236"/>
                  </a:lnTo>
                  <a:lnTo>
                    <a:pt x="313" y="266"/>
                  </a:lnTo>
                  <a:lnTo>
                    <a:pt x="292" y="291"/>
                  </a:lnTo>
                  <a:lnTo>
                    <a:pt x="267" y="312"/>
                  </a:lnTo>
                  <a:lnTo>
                    <a:pt x="237" y="327"/>
                  </a:lnTo>
                  <a:lnTo>
                    <a:pt x="205" y="338"/>
                  </a:lnTo>
                  <a:lnTo>
                    <a:pt x="171" y="341"/>
                  </a:lnTo>
                  <a:lnTo>
                    <a:pt x="137" y="338"/>
                  </a:lnTo>
                  <a:lnTo>
                    <a:pt x="105" y="327"/>
                  </a:lnTo>
                  <a:lnTo>
                    <a:pt x="76" y="312"/>
                  </a:lnTo>
                  <a:lnTo>
                    <a:pt x="50" y="291"/>
                  </a:lnTo>
                  <a:lnTo>
                    <a:pt x="29" y="266"/>
                  </a:lnTo>
                  <a:lnTo>
                    <a:pt x="14" y="236"/>
                  </a:lnTo>
                  <a:lnTo>
                    <a:pt x="5" y="205"/>
                  </a:lnTo>
                  <a:lnTo>
                    <a:pt x="0" y="170"/>
                  </a:lnTo>
                  <a:lnTo>
                    <a:pt x="5" y="136"/>
                  </a:lnTo>
                  <a:lnTo>
                    <a:pt x="14" y="104"/>
                  </a:lnTo>
                  <a:lnTo>
                    <a:pt x="29" y="75"/>
                  </a:lnTo>
                  <a:lnTo>
                    <a:pt x="50" y="51"/>
                  </a:lnTo>
                  <a:lnTo>
                    <a:pt x="76" y="29"/>
                  </a:lnTo>
                  <a:lnTo>
                    <a:pt x="105" y="13"/>
                  </a:lnTo>
                  <a:lnTo>
                    <a:pt x="137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Freeform 114"/>
            <p:cNvSpPr>
              <a:spLocks/>
            </p:cNvSpPr>
            <p:nvPr/>
          </p:nvSpPr>
          <p:spPr bwMode="auto">
            <a:xfrm>
              <a:off x="-401" y="3358"/>
              <a:ext cx="521" cy="214"/>
            </a:xfrm>
            <a:custGeom>
              <a:avLst/>
              <a:gdLst>
                <a:gd name="T0" fmla="*/ 1 w 1042"/>
                <a:gd name="T1" fmla="*/ 1 h 428"/>
                <a:gd name="T2" fmla="*/ 0 w 1042"/>
                <a:gd name="T3" fmla="*/ 1 h 428"/>
                <a:gd name="T4" fmla="*/ 1 w 1042"/>
                <a:gd name="T5" fmla="*/ 1 h 428"/>
                <a:gd name="T6" fmla="*/ 1 w 1042"/>
                <a:gd name="T7" fmla="*/ 0 h 428"/>
                <a:gd name="T8" fmla="*/ 1 w 1042"/>
                <a:gd name="T9" fmla="*/ 1 h 428"/>
                <a:gd name="T10" fmla="*/ 1 w 1042"/>
                <a:gd name="T11" fmla="*/ 1 h 4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2"/>
                <a:gd name="T19" fmla="*/ 0 h 428"/>
                <a:gd name="T20" fmla="*/ 1042 w 1042"/>
                <a:gd name="T21" fmla="*/ 428 h 4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2" h="428">
                  <a:moveTo>
                    <a:pt x="25" y="395"/>
                  </a:moveTo>
                  <a:lnTo>
                    <a:pt x="0" y="330"/>
                  </a:lnTo>
                  <a:lnTo>
                    <a:pt x="44" y="246"/>
                  </a:lnTo>
                  <a:lnTo>
                    <a:pt x="1042" y="0"/>
                  </a:lnTo>
                  <a:lnTo>
                    <a:pt x="95" y="428"/>
                  </a:lnTo>
                  <a:lnTo>
                    <a:pt x="25" y="39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Freeform 115"/>
            <p:cNvSpPr>
              <a:spLocks/>
            </p:cNvSpPr>
            <p:nvPr/>
          </p:nvSpPr>
          <p:spPr bwMode="auto">
            <a:xfrm>
              <a:off x="-515" y="3504"/>
              <a:ext cx="110" cy="110"/>
            </a:xfrm>
            <a:custGeom>
              <a:avLst/>
              <a:gdLst>
                <a:gd name="T0" fmla="*/ 1 w 220"/>
                <a:gd name="T1" fmla="*/ 0 h 220"/>
                <a:gd name="T2" fmla="*/ 1 w 220"/>
                <a:gd name="T3" fmla="*/ 1 h 220"/>
                <a:gd name="T4" fmla="*/ 1 w 220"/>
                <a:gd name="T5" fmla="*/ 1 h 220"/>
                <a:gd name="T6" fmla="*/ 1 w 220"/>
                <a:gd name="T7" fmla="*/ 1 h 220"/>
                <a:gd name="T8" fmla="*/ 1 w 220"/>
                <a:gd name="T9" fmla="*/ 1 h 220"/>
                <a:gd name="T10" fmla="*/ 1 w 220"/>
                <a:gd name="T11" fmla="*/ 1 h 220"/>
                <a:gd name="T12" fmla="*/ 1 w 220"/>
                <a:gd name="T13" fmla="*/ 1 h 220"/>
                <a:gd name="T14" fmla="*/ 1 w 220"/>
                <a:gd name="T15" fmla="*/ 1 h 220"/>
                <a:gd name="T16" fmla="*/ 1 w 220"/>
                <a:gd name="T17" fmla="*/ 1 h 220"/>
                <a:gd name="T18" fmla="*/ 1 w 220"/>
                <a:gd name="T19" fmla="*/ 1 h 220"/>
                <a:gd name="T20" fmla="*/ 1 w 220"/>
                <a:gd name="T21" fmla="*/ 1 h 220"/>
                <a:gd name="T22" fmla="*/ 1 w 220"/>
                <a:gd name="T23" fmla="*/ 1 h 220"/>
                <a:gd name="T24" fmla="*/ 1 w 220"/>
                <a:gd name="T25" fmla="*/ 1 h 220"/>
                <a:gd name="T26" fmla="*/ 1 w 220"/>
                <a:gd name="T27" fmla="*/ 1 h 220"/>
                <a:gd name="T28" fmla="*/ 1 w 220"/>
                <a:gd name="T29" fmla="*/ 1 h 220"/>
                <a:gd name="T30" fmla="*/ 1 w 220"/>
                <a:gd name="T31" fmla="*/ 1 h 220"/>
                <a:gd name="T32" fmla="*/ 1 w 220"/>
                <a:gd name="T33" fmla="*/ 1 h 220"/>
                <a:gd name="T34" fmla="*/ 1 w 220"/>
                <a:gd name="T35" fmla="*/ 1 h 220"/>
                <a:gd name="T36" fmla="*/ 0 w 220"/>
                <a:gd name="T37" fmla="*/ 1 h 220"/>
                <a:gd name="T38" fmla="*/ 1 w 220"/>
                <a:gd name="T39" fmla="*/ 1 h 220"/>
                <a:gd name="T40" fmla="*/ 1 w 220"/>
                <a:gd name="T41" fmla="*/ 1 h 220"/>
                <a:gd name="T42" fmla="*/ 1 w 220"/>
                <a:gd name="T43" fmla="*/ 1 h 220"/>
                <a:gd name="T44" fmla="*/ 1 w 220"/>
                <a:gd name="T45" fmla="*/ 1 h 220"/>
                <a:gd name="T46" fmla="*/ 1 w 220"/>
                <a:gd name="T47" fmla="*/ 1 h 220"/>
                <a:gd name="T48" fmla="*/ 1 w 220"/>
                <a:gd name="T49" fmla="*/ 0 h 2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0"/>
                <a:gd name="T76" fmla="*/ 0 h 220"/>
                <a:gd name="T77" fmla="*/ 220 w 220"/>
                <a:gd name="T78" fmla="*/ 220 h 2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0" h="220">
                  <a:moveTo>
                    <a:pt x="110" y="0"/>
                  </a:moveTo>
                  <a:lnTo>
                    <a:pt x="139" y="4"/>
                  </a:lnTo>
                  <a:lnTo>
                    <a:pt x="165" y="15"/>
                  </a:lnTo>
                  <a:lnTo>
                    <a:pt x="187" y="33"/>
                  </a:lnTo>
                  <a:lnTo>
                    <a:pt x="205" y="55"/>
                  </a:lnTo>
                  <a:lnTo>
                    <a:pt x="216" y="81"/>
                  </a:lnTo>
                  <a:lnTo>
                    <a:pt x="220" y="110"/>
                  </a:lnTo>
                  <a:lnTo>
                    <a:pt x="216" y="139"/>
                  </a:lnTo>
                  <a:lnTo>
                    <a:pt x="205" y="165"/>
                  </a:lnTo>
                  <a:lnTo>
                    <a:pt x="187" y="188"/>
                  </a:lnTo>
                  <a:lnTo>
                    <a:pt x="165" y="205"/>
                  </a:lnTo>
                  <a:lnTo>
                    <a:pt x="139" y="216"/>
                  </a:lnTo>
                  <a:lnTo>
                    <a:pt x="110" y="220"/>
                  </a:lnTo>
                  <a:lnTo>
                    <a:pt x="81" y="216"/>
                  </a:lnTo>
                  <a:lnTo>
                    <a:pt x="55" y="205"/>
                  </a:lnTo>
                  <a:lnTo>
                    <a:pt x="32" y="188"/>
                  </a:lnTo>
                  <a:lnTo>
                    <a:pt x="15" y="165"/>
                  </a:lnTo>
                  <a:lnTo>
                    <a:pt x="4" y="139"/>
                  </a:lnTo>
                  <a:lnTo>
                    <a:pt x="0" y="110"/>
                  </a:lnTo>
                  <a:lnTo>
                    <a:pt x="4" y="81"/>
                  </a:lnTo>
                  <a:lnTo>
                    <a:pt x="15" y="55"/>
                  </a:lnTo>
                  <a:lnTo>
                    <a:pt x="32" y="33"/>
                  </a:lnTo>
                  <a:lnTo>
                    <a:pt x="55" y="15"/>
                  </a:lnTo>
                  <a:lnTo>
                    <a:pt x="81" y="4"/>
                  </a:lnTo>
                  <a:lnTo>
                    <a:pt x="110" y="0"/>
                  </a:lnTo>
                </a:path>
              </a:pathLst>
            </a:custGeom>
            <a:solidFill>
              <a:schemeClr val="bg1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Freeform 116"/>
            <p:cNvSpPr>
              <a:spLocks/>
            </p:cNvSpPr>
            <p:nvPr/>
          </p:nvSpPr>
          <p:spPr bwMode="auto">
            <a:xfrm>
              <a:off x="-838" y="3080"/>
              <a:ext cx="365" cy="431"/>
            </a:xfrm>
            <a:custGeom>
              <a:avLst/>
              <a:gdLst>
                <a:gd name="T0" fmla="*/ 1 w 728"/>
                <a:gd name="T1" fmla="*/ 0 h 864"/>
                <a:gd name="T2" fmla="*/ 1 w 728"/>
                <a:gd name="T3" fmla="*/ 0 h 864"/>
                <a:gd name="T4" fmla="*/ 1 w 728"/>
                <a:gd name="T5" fmla="*/ 0 h 864"/>
                <a:gd name="T6" fmla="*/ 0 w 728"/>
                <a:gd name="T7" fmla="*/ 0 h 864"/>
                <a:gd name="T8" fmla="*/ 1 w 728"/>
                <a:gd name="T9" fmla="*/ 0 h 864"/>
                <a:gd name="T10" fmla="*/ 1 w 728"/>
                <a:gd name="T11" fmla="*/ 0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8"/>
                <a:gd name="T19" fmla="*/ 0 h 864"/>
                <a:gd name="T20" fmla="*/ 728 w 728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8" h="864">
                  <a:moveTo>
                    <a:pt x="722" y="820"/>
                  </a:moveTo>
                  <a:lnTo>
                    <a:pt x="669" y="864"/>
                  </a:lnTo>
                  <a:lnTo>
                    <a:pt x="574" y="851"/>
                  </a:lnTo>
                  <a:lnTo>
                    <a:pt x="0" y="0"/>
                  </a:lnTo>
                  <a:lnTo>
                    <a:pt x="728" y="741"/>
                  </a:lnTo>
                  <a:lnTo>
                    <a:pt x="722" y="82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Freeform 117"/>
            <p:cNvSpPr>
              <a:spLocks/>
            </p:cNvSpPr>
            <p:nvPr/>
          </p:nvSpPr>
          <p:spPr bwMode="auto">
            <a:xfrm>
              <a:off x="-763" y="3601"/>
              <a:ext cx="301" cy="480"/>
            </a:xfrm>
            <a:custGeom>
              <a:avLst/>
              <a:gdLst>
                <a:gd name="T0" fmla="*/ 1 w 602"/>
                <a:gd name="T1" fmla="*/ 0 h 958"/>
                <a:gd name="T2" fmla="*/ 1 w 602"/>
                <a:gd name="T3" fmla="*/ 1 h 958"/>
                <a:gd name="T4" fmla="*/ 1 w 602"/>
                <a:gd name="T5" fmla="*/ 1 h 958"/>
                <a:gd name="T6" fmla="*/ 0 w 602"/>
                <a:gd name="T7" fmla="*/ 1 h 958"/>
                <a:gd name="T8" fmla="*/ 1 w 602"/>
                <a:gd name="T9" fmla="*/ 1 h 958"/>
                <a:gd name="T10" fmla="*/ 1 w 602"/>
                <a:gd name="T11" fmla="*/ 0 h 9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2"/>
                <a:gd name="T19" fmla="*/ 0 h 958"/>
                <a:gd name="T20" fmla="*/ 602 w 602"/>
                <a:gd name="T21" fmla="*/ 958 h 9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2" h="958">
                  <a:moveTo>
                    <a:pt x="521" y="0"/>
                  </a:moveTo>
                  <a:lnTo>
                    <a:pt x="582" y="33"/>
                  </a:lnTo>
                  <a:lnTo>
                    <a:pt x="602" y="126"/>
                  </a:lnTo>
                  <a:lnTo>
                    <a:pt x="0" y="958"/>
                  </a:lnTo>
                  <a:lnTo>
                    <a:pt x="447" y="2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0" name="Freeform 118"/>
            <p:cNvSpPr>
              <a:spLocks/>
            </p:cNvSpPr>
            <p:nvPr/>
          </p:nvSpPr>
          <p:spPr bwMode="auto">
            <a:xfrm>
              <a:off x="163" y="3199"/>
              <a:ext cx="191" cy="1116"/>
            </a:xfrm>
            <a:custGeom>
              <a:avLst/>
              <a:gdLst>
                <a:gd name="T0" fmla="*/ 1 w 382"/>
                <a:gd name="T1" fmla="*/ 0 h 2233"/>
                <a:gd name="T2" fmla="*/ 1 w 382"/>
                <a:gd name="T3" fmla="*/ 0 h 2233"/>
                <a:gd name="T4" fmla="*/ 1 w 382"/>
                <a:gd name="T5" fmla="*/ 0 h 2233"/>
                <a:gd name="T6" fmla="*/ 1 w 382"/>
                <a:gd name="T7" fmla="*/ 0 h 2233"/>
                <a:gd name="T8" fmla="*/ 1 w 382"/>
                <a:gd name="T9" fmla="*/ 0 h 2233"/>
                <a:gd name="T10" fmla="*/ 1 w 382"/>
                <a:gd name="T11" fmla="*/ 0 h 2233"/>
                <a:gd name="T12" fmla="*/ 1 w 382"/>
                <a:gd name="T13" fmla="*/ 0 h 2233"/>
                <a:gd name="T14" fmla="*/ 1 w 382"/>
                <a:gd name="T15" fmla="*/ 0 h 2233"/>
                <a:gd name="T16" fmla="*/ 1 w 382"/>
                <a:gd name="T17" fmla="*/ 0 h 2233"/>
                <a:gd name="T18" fmla="*/ 1 w 382"/>
                <a:gd name="T19" fmla="*/ 0 h 2233"/>
                <a:gd name="T20" fmla="*/ 1 w 382"/>
                <a:gd name="T21" fmla="*/ 0 h 2233"/>
                <a:gd name="T22" fmla="*/ 1 w 382"/>
                <a:gd name="T23" fmla="*/ 0 h 2233"/>
                <a:gd name="T24" fmla="*/ 0 w 382"/>
                <a:gd name="T25" fmla="*/ 0 h 2233"/>
                <a:gd name="T26" fmla="*/ 1 w 382"/>
                <a:gd name="T27" fmla="*/ 0 h 2233"/>
                <a:gd name="T28" fmla="*/ 1 w 382"/>
                <a:gd name="T29" fmla="*/ 0 h 2233"/>
                <a:gd name="T30" fmla="*/ 1 w 382"/>
                <a:gd name="T31" fmla="*/ 0 h 2233"/>
                <a:gd name="T32" fmla="*/ 1 w 382"/>
                <a:gd name="T33" fmla="*/ 0 h 2233"/>
                <a:gd name="T34" fmla="*/ 1 w 382"/>
                <a:gd name="T35" fmla="*/ 0 h 2233"/>
                <a:gd name="T36" fmla="*/ 1 w 382"/>
                <a:gd name="T37" fmla="*/ 0 h 2233"/>
                <a:gd name="T38" fmla="*/ 1 w 382"/>
                <a:gd name="T39" fmla="*/ 0 h 2233"/>
                <a:gd name="T40" fmla="*/ 1 w 382"/>
                <a:gd name="T41" fmla="*/ 0 h 2233"/>
                <a:gd name="T42" fmla="*/ 1 w 382"/>
                <a:gd name="T43" fmla="*/ 0 h 2233"/>
                <a:gd name="T44" fmla="*/ 1 w 382"/>
                <a:gd name="T45" fmla="*/ 0 h 22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82"/>
                <a:gd name="T70" fmla="*/ 0 h 2233"/>
                <a:gd name="T71" fmla="*/ 382 w 382"/>
                <a:gd name="T72" fmla="*/ 2233 h 223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82" h="2233">
                  <a:moveTo>
                    <a:pt x="49" y="0"/>
                  </a:moveTo>
                  <a:lnTo>
                    <a:pt x="339" y="0"/>
                  </a:lnTo>
                  <a:lnTo>
                    <a:pt x="343" y="180"/>
                  </a:lnTo>
                  <a:lnTo>
                    <a:pt x="348" y="366"/>
                  </a:lnTo>
                  <a:lnTo>
                    <a:pt x="350" y="558"/>
                  </a:lnTo>
                  <a:lnTo>
                    <a:pt x="354" y="758"/>
                  </a:lnTo>
                  <a:lnTo>
                    <a:pt x="359" y="964"/>
                  </a:lnTo>
                  <a:lnTo>
                    <a:pt x="363" y="1199"/>
                  </a:lnTo>
                  <a:lnTo>
                    <a:pt x="367" y="1443"/>
                  </a:lnTo>
                  <a:lnTo>
                    <a:pt x="372" y="1696"/>
                  </a:lnTo>
                  <a:lnTo>
                    <a:pt x="376" y="1960"/>
                  </a:lnTo>
                  <a:lnTo>
                    <a:pt x="382" y="2233"/>
                  </a:lnTo>
                  <a:lnTo>
                    <a:pt x="0" y="2233"/>
                  </a:lnTo>
                  <a:lnTo>
                    <a:pt x="5" y="2005"/>
                  </a:lnTo>
                  <a:lnTo>
                    <a:pt x="9" y="1782"/>
                  </a:lnTo>
                  <a:lnTo>
                    <a:pt x="15" y="1568"/>
                  </a:lnTo>
                  <a:lnTo>
                    <a:pt x="19" y="1360"/>
                  </a:lnTo>
                  <a:lnTo>
                    <a:pt x="24" y="1159"/>
                  </a:lnTo>
                  <a:lnTo>
                    <a:pt x="29" y="964"/>
                  </a:lnTo>
                  <a:lnTo>
                    <a:pt x="34" y="707"/>
                  </a:lnTo>
                  <a:lnTo>
                    <a:pt x="38" y="462"/>
                  </a:lnTo>
                  <a:lnTo>
                    <a:pt x="44" y="22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Freeform 119"/>
            <p:cNvSpPr>
              <a:spLocks/>
            </p:cNvSpPr>
            <p:nvPr/>
          </p:nvSpPr>
          <p:spPr bwMode="auto">
            <a:xfrm>
              <a:off x="87" y="3000"/>
              <a:ext cx="344" cy="344"/>
            </a:xfrm>
            <a:custGeom>
              <a:avLst/>
              <a:gdLst>
                <a:gd name="T0" fmla="*/ 1 w 688"/>
                <a:gd name="T1" fmla="*/ 0 h 686"/>
                <a:gd name="T2" fmla="*/ 1 w 688"/>
                <a:gd name="T3" fmla="*/ 1 h 686"/>
                <a:gd name="T4" fmla="*/ 1 w 688"/>
                <a:gd name="T5" fmla="*/ 1 h 686"/>
                <a:gd name="T6" fmla="*/ 1 w 688"/>
                <a:gd name="T7" fmla="*/ 1 h 686"/>
                <a:gd name="T8" fmla="*/ 1 w 688"/>
                <a:gd name="T9" fmla="*/ 1 h 686"/>
                <a:gd name="T10" fmla="*/ 1 w 688"/>
                <a:gd name="T11" fmla="*/ 1 h 686"/>
                <a:gd name="T12" fmla="*/ 1 w 688"/>
                <a:gd name="T13" fmla="*/ 1 h 686"/>
                <a:gd name="T14" fmla="*/ 1 w 688"/>
                <a:gd name="T15" fmla="*/ 1 h 686"/>
                <a:gd name="T16" fmla="*/ 1 w 688"/>
                <a:gd name="T17" fmla="*/ 1 h 686"/>
                <a:gd name="T18" fmla="*/ 1 w 688"/>
                <a:gd name="T19" fmla="*/ 1 h 686"/>
                <a:gd name="T20" fmla="*/ 1 w 688"/>
                <a:gd name="T21" fmla="*/ 1 h 686"/>
                <a:gd name="T22" fmla="*/ 1 w 688"/>
                <a:gd name="T23" fmla="*/ 1 h 686"/>
                <a:gd name="T24" fmla="*/ 1 w 688"/>
                <a:gd name="T25" fmla="*/ 1 h 686"/>
                <a:gd name="T26" fmla="*/ 1 w 688"/>
                <a:gd name="T27" fmla="*/ 1 h 686"/>
                <a:gd name="T28" fmla="*/ 1 w 688"/>
                <a:gd name="T29" fmla="*/ 1 h 686"/>
                <a:gd name="T30" fmla="*/ 1 w 688"/>
                <a:gd name="T31" fmla="*/ 1 h 686"/>
                <a:gd name="T32" fmla="*/ 1 w 688"/>
                <a:gd name="T33" fmla="*/ 1 h 686"/>
                <a:gd name="T34" fmla="*/ 1 w 688"/>
                <a:gd name="T35" fmla="*/ 1 h 686"/>
                <a:gd name="T36" fmla="*/ 1 w 688"/>
                <a:gd name="T37" fmla="*/ 1 h 686"/>
                <a:gd name="T38" fmla="*/ 1 w 688"/>
                <a:gd name="T39" fmla="*/ 1 h 686"/>
                <a:gd name="T40" fmla="*/ 1 w 688"/>
                <a:gd name="T41" fmla="*/ 1 h 686"/>
                <a:gd name="T42" fmla="*/ 1 w 688"/>
                <a:gd name="T43" fmla="*/ 1 h 686"/>
                <a:gd name="T44" fmla="*/ 1 w 688"/>
                <a:gd name="T45" fmla="*/ 1 h 686"/>
                <a:gd name="T46" fmla="*/ 1 w 688"/>
                <a:gd name="T47" fmla="*/ 1 h 686"/>
                <a:gd name="T48" fmla="*/ 1 w 688"/>
                <a:gd name="T49" fmla="*/ 1 h 686"/>
                <a:gd name="T50" fmla="*/ 1 w 688"/>
                <a:gd name="T51" fmla="*/ 1 h 686"/>
                <a:gd name="T52" fmla="*/ 1 w 688"/>
                <a:gd name="T53" fmla="*/ 1 h 686"/>
                <a:gd name="T54" fmla="*/ 1 w 688"/>
                <a:gd name="T55" fmla="*/ 1 h 686"/>
                <a:gd name="T56" fmla="*/ 1 w 688"/>
                <a:gd name="T57" fmla="*/ 1 h 686"/>
                <a:gd name="T58" fmla="*/ 1 w 688"/>
                <a:gd name="T59" fmla="*/ 1 h 686"/>
                <a:gd name="T60" fmla="*/ 1 w 688"/>
                <a:gd name="T61" fmla="*/ 1 h 686"/>
                <a:gd name="T62" fmla="*/ 1 w 688"/>
                <a:gd name="T63" fmla="*/ 1 h 686"/>
                <a:gd name="T64" fmla="*/ 1 w 688"/>
                <a:gd name="T65" fmla="*/ 1 h 686"/>
                <a:gd name="T66" fmla="*/ 0 w 688"/>
                <a:gd name="T67" fmla="*/ 1 h 686"/>
                <a:gd name="T68" fmla="*/ 1 w 688"/>
                <a:gd name="T69" fmla="*/ 1 h 686"/>
                <a:gd name="T70" fmla="*/ 1 w 688"/>
                <a:gd name="T71" fmla="*/ 1 h 686"/>
                <a:gd name="T72" fmla="*/ 1 w 688"/>
                <a:gd name="T73" fmla="*/ 1 h 686"/>
                <a:gd name="T74" fmla="*/ 1 w 688"/>
                <a:gd name="T75" fmla="*/ 1 h 686"/>
                <a:gd name="T76" fmla="*/ 1 w 688"/>
                <a:gd name="T77" fmla="*/ 1 h 686"/>
                <a:gd name="T78" fmla="*/ 1 w 688"/>
                <a:gd name="T79" fmla="*/ 1 h 686"/>
                <a:gd name="T80" fmla="*/ 1 w 688"/>
                <a:gd name="T81" fmla="*/ 1 h 686"/>
                <a:gd name="T82" fmla="*/ 1 w 688"/>
                <a:gd name="T83" fmla="*/ 1 h 686"/>
                <a:gd name="T84" fmla="*/ 1 w 688"/>
                <a:gd name="T85" fmla="*/ 1 h 686"/>
                <a:gd name="T86" fmla="*/ 1 w 688"/>
                <a:gd name="T87" fmla="*/ 1 h 686"/>
                <a:gd name="T88" fmla="*/ 1 w 688"/>
                <a:gd name="T89" fmla="*/ 0 h 6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88"/>
                <a:gd name="T136" fmla="*/ 0 h 686"/>
                <a:gd name="T137" fmla="*/ 688 w 688"/>
                <a:gd name="T138" fmla="*/ 686 h 6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88" h="686">
                  <a:moveTo>
                    <a:pt x="344" y="0"/>
                  </a:moveTo>
                  <a:lnTo>
                    <a:pt x="395" y="4"/>
                  </a:lnTo>
                  <a:lnTo>
                    <a:pt x="443" y="15"/>
                  </a:lnTo>
                  <a:lnTo>
                    <a:pt x="488" y="32"/>
                  </a:lnTo>
                  <a:lnTo>
                    <a:pt x="531" y="55"/>
                  </a:lnTo>
                  <a:lnTo>
                    <a:pt x="569" y="84"/>
                  </a:lnTo>
                  <a:lnTo>
                    <a:pt x="604" y="117"/>
                  </a:lnTo>
                  <a:lnTo>
                    <a:pt x="633" y="155"/>
                  </a:lnTo>
                  <a:lnTo>
                    <a:pt x="656" y="198"/>
                  </a:lnTo>
                  <a:lnTo>
                    <a:pt x="672" y="243"/>
                  </a:lnTo>
                  <a:lnTo>
                    <a:pt x="683" y="292"/>
                  </a:lnTo>
                  <a:lnTo>
                    <a:pt x="688" y="342"/>
                  </a:lnTo>
                  <a:lnTo>
                    <a:pt x="683" y="393"/>
                  </a:lnTo>
                  <a:lnTo>
                    <a:pt x="672" y="441"/>
                  </a:lnTo>
                  <a:lnTo>
                    <a:pt x="656" y="487"/>
                  </a:lnTo>
                  <a:lnTo>
                    <a:pt x="633" y="529"/>
                  </a:lnTo>
                  <a:lnTo>
                    <a:pt x="604" y="568"/>
                  </a:lnTo>
                  <a:lnTo>
                    <a:pt x="569" y="602"/>
                  </a:lnTo>
                  <a:lnTo>
                    <a:pt x="531" y="631"/>
                  </a:lnTo>
                  <a:lnTo>
                    <a:pt x="488" y="655"/>
                  </a:lnTo>
                  <a:lnTo>
                    <a:pt x="443" y="671"/>
                  </a:lnTo>
                  <a:lnTo>
                    <a:pt x="395" y="682"/>
                  </a:lnTo>
                  <a:lnTo>
                    <a:pt x="344" y="686"/>
                  </a:lnTo>
                  <a:lnTo>
                    <a:pt x="293" y="682"/>
                  </a:lnTo>
                  <a:lnTo>
                    <a:pt x="245" y="671"/>
                  </a:lnTo>
                  <a:lnTo>
                    <a:pt x="199" y="655"/>
                  </a:lnTo>
                  <a:lnTo>
                    <a:pt x="157" y="631"/>
                  </a:lnTo>
                  <a:lnTo>
                    <a:pt x="118" y="602"/>
                  </a:lnTo>
                  <a:lnTo>
                    <a:pt x="84" y="568"/>
                  </a:lnTo>
                  <a:lnTo>
                    <a:pt x="55" y="529"/>
                  </a:lnTo>
                  <a:lnTo>
                    <a:pt x="32" y="487"/>
                  </a:lnTo>
                  <a:lnTo>
                    <a:pt x="15" y="441"/>
                  </a:lnTo>
                  <a:lnTo>
                    <a:pt x="4" y="393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5" y="243"/>
                  </a:lnTo>
                  <a:lnTo>
                    <a:pt x="32" y="198"/>
                  </a:lnTo>
                  <a:lnTo>
                    <a:pt x="55" y="155"/>
                  </a:lnTo>
                  <a:lnTo>
                    <a:pt x="84" y="117"/>
                  </a:lnTo>
                  <a:lnTo>
                    <a:pt x="118" y="84"/>
                  </a:lnTo>
                  <a:lnTo>
                    <a:pt x="157" y="55"/>
                  </a:lnTo>
                  <a:lnTo>
                    <a:pt x="199" y="32"/>
                  </a:lnTo>
                  <a:lnTo>
                    <a:pt x="245" y="15"/>
                  </a:lnTo>
                  <a:lnTo>
                    <a:pt x="293" y="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Freeform 120"/>
            <p:cNvSpPr>
              <a:spLocks/>
            </p:cNvSpPr>
            <p:nvPr/>
          </p:nvSpPr>
          <p:spPr bwMode="auto">
            <a:xfrm>
              <a:off x="377" y="2773"/>
              <a:ext cx="1049" cy="430"/>
            </a:xfrm>
            <a:custGeom>
              <a:avLst/>
              <a:gdLst>
                <a:gd name="T0" fmla="*/ 1 w 2097"/>
                <a:gd name="T1" fmla="*/ 1 h 859"/>
                <a:gd name="T2" fmla="*/ 0 w 2097"/>
                <a:gd name="T3" fmla="*/ 1 h 859"/>
                <a:gd name="T4" fmla="*/ 1 w 2097"/>
                <a:gd name="T5" fmla="*/ 1 h 859"/>
                <a:gd name="T6" fmla="*/ 1 w 2097"/>
                <a:gd name="T7" fmla="*/ 0 h 859"/>
                <a:gd name="T8" fmla="*/ 1 w 2097"/>
                <a:gd name="T9" fmla="*/ 1 h 859"/>
                <a:gd name="T10" fmla="*/ 1 w 2097"/>
                <a:gd name="T11" fmla="*/ 1 h 8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97"/>
                <a:gd name="T19" fmla="*/ 0 h 859"/>
                <a:gd name="T20" fmla="*/ 2097 w 2097"/>
                <a:gd name="T21" fmla="*/ 859 h 8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97" h="859">
                  <a:moveTo>
                    <a:pt x="47" y="793"/>
                  </a:moveTo>
                  <a:lnTo>
                    <a:pt x="0" y="665"/>
                  </a:lnTo>
                  <a:lnTo>
                    <a:pt x="88" y="493"/>
                  </a:lnTo>
                  <a:lnTo>
                    <a:pt x="2097" y="0"/>
                  </a:lnTo>
                  <a:lnTo>
                    <a:pt x="190" y="859"/>
                  </a:lnTo>
                  <a:lnTo>
                    <a:pt x="47" y="79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Freeform 121"/>
            <p:cNvSpPr>
              <a:spLocks/>
            </p:cNvSpPr>
            <p:nvPr/>
          </p:nvSpPr>
          <p:spPr bwMode="auto">
            <a:xfrm>
              <a:off x="148" y="3067"/>
              <a:ext cx="222" cy="221"/>
            </a:xfrm>
            <a:custGeom>
              <a:avLst/>
              <a:gdLst>
                <a:gd name="T0" fmla="*/ 1 w 443"/>
                <a:gd name="T1" fmla="*/ 0 h 443"/>
                <a:gd name="T2" fmla="*/ 1 w 443"/>
                <a:gd name="T3" fmla="*/ 0 h 443"/>
                <a:gd name="T4" fmla="*/ 1 w 443"/>
                <a:gd name="T5" fmla="*/ 0 h 443"/>
                <a:gd name="T6" fmla="*/ 1 w 443"/>
                <a:gd name="T7" fmla="*/ 0 h 443"/>
                <a:gd name="T8" fmla="*/ 1 w 443"/>
                <a:gd name="T9" fmla="*/ 0 h 443"/>
                <a:gd name="T10" fmla="*/ 1 w 443"/>
                <a:gd name="T11" fmla="*/ 0 h 443"/>
                <a:gd name="T12" fmla="*/ 1 w 443"/>
                <a:gd name="T13" fmla="*/ 0 h 443"/>
                <a:gd name="T14" fmla="*/ 1 w 443"/>
                <a:gd name="T15" fmla="*/ 0 h 443"/>
                <a:gd name="T16" fmla="*/ 1 w 443"/>
                <a:gd name="T17" fmla="*/ 0 h 443"/>
                <a:gd name="T18" fmla="*/ 1 w 443"/>
                <a:gd name="T19" fmla="*/ 0 h 443"/>
                <a:gd name="T20" fmla="*/ 1 w 443"/>
                <a:gd name="T21" fmla="*/ 0 h 443"/>
                <a:gd name="T22" fmla="*/ 1 w 443"/>
                <a:gd name="T23" fmla="*/ 0 h 443"/>
                <a:gd name="T24" fmla="*/ 1 w 443"/>
                <a:gd name="T25" fmla="*/ 0 h 443"/>
                <a:gd name="T26" fmla="*/ 1 w 443"/>
                <a:gd name="T27" fmla="*/ 0 h 443"/>
                <a:gd name="T28" fmla="*/ 1 w 443"/>
                <a:gd name="T29" fmla="*/ 0 h 443"/>
                <a:gd name="T30" fmla="*/ 1 w 443"/>
                <a:gd name="T31" fmla="*/ 0 h 443"/>
                <a:gd name="T32" fmla="*/ 1 w 443"/>
                <a:gd name="T33" fmla="*/ 0 h 443"/>
                <a:gd name="T34" fmla="*/ 1 w 443"/>
                <a:gd name="T35" fmla="*/ 0 h 443"/>
                <a:gd name="T36" fmla="*/ 1 w 443"/>
                <a:gd name="T37" fmla="*/ 0 h 443"/>
                <a:gd name="T38" fmla="*/ 1 w 443"/>
                <a:gd name="T39" fmla="*/ 0 h 443"/>
                <a:gd name="T40" fmla="*/ 1 w 443"/>
                <a:gd name="T41" fmla="*/ 0 h 443"/>
                <a:gd name="T42" fmla="*/ 1 w 443"/>
                <a:gd name="T43" fmla="*/ 0 h 443"/>
                <a:gd name="T44" fmla="*/ 1 w 443"/>
                <a:gd name="T45" fmla="*/ 0 h 443"/>
                <a:gd name="T46" fmla="*/ 1 w 443"/>
                <a:gd name="T47" fmla="*/ 0 h 443"/>
                <a:gd name="T48" fmla="*/ 1 w 443"/>
                <a:gd name="T49" fmla="*/ 0 h 443"/>
                <a:gd name="T50" fmla="*/ 1 w 443"/>
                <a:gd name="T51" fmla="*/ 0 h 443"/>
                <a:gd name="T52" fmla="*/ 1 w 443"/>
                <a:gd name="T53" fmla="*/ 0 h 443"/>
                <a:gd name="T54" fmla="*/ 0 w 443"/>
                <a:gd name="T55" fmla="*/ 0 h 443"/>
                <a:gd name="T56" fmla="*/ 1 w 443"/>
                <a:gd name="T57" fmla="*/ 0 h 443"/>
                <a:gd name="T58" fmla="*/ 1 w 443"/>
                <a:gd name="T59" fmla="*/ 0 h 443"/>
                <a:gd name="T60" fmla="*/ 1 w 443"/>
                <a:gd name="T61" fmla="*/ 0 h 443"/>
                <a:gd name="T62" fmla="*/ 1 w 443"/>
                <a:gd name="T63" fmla="*/ 0 h 443"/>
                <a:gd name="T64" fmla="*/ 1 w 443"/>
                <a:gd name="T65" fmla="*/ 0 h 443"/>
                <a:gd name="T66" fmla="*/ 1 w 443"/>
                <a:gd name="T67" fmla="*/ 0 h 443"/>
                <a:gd name="T68" fmla="*/ 1 w 443"/>
                <a:gd name="T69" fmla="*/ 0 h 443"/>
                <a:gd name="T70" fmla="*/ 1 w 443"/>
                <a:gd name="T71" fmla="*/ 0 h 443"/>
                <a:gd name="T72" fmla="*/ 1 w 443"/>
                <a:gd name="T73" fmla="*/ 0 h 44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43"/>
                <a:gd name="T112" fmla="*/ 0 h 443"/>
                <a:gd name="T113" fmla="*/ 443 w 443"/>
                <a:gd name="T114" fmla="*/ 443 h 44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43" h="443">
                  <a:moveTo>
                    <a:pt x="222" y="0"/>
                  </a:moveTo>
                  <a:lnTo>
                    <a:pt x="262" y="4"/>
                  </a:lnTo>
                  <a:lnTo>
                    <a:pt x="299" y="14"/>
                  </a:lnTo>
                  <a:lnTo>
                    <a:pt x="333" y="30"/>
                  </a:lnTo>
                  <a:lnTo>
                    <a:pt x="365" y="52"/>
                  </a:lnTo>
                  <a:lnTo>
                    <a:pt x="391" y="78"/>
                  </a:lnTo>
                  <a:lnTo>
                    <a:pt x="413" y="110"/>
                  </a:lnTo>
                  <a:lnTo>
                    <a:pt x="429" y="144"/>
                  </a:lnTo>
                  <a:lnTo>
                    <a:pt x="439" y="182"/>
                  </a:lnTo>
                  <a:lnTo>
                    <a:pt x="443" y="221"/>
                  </a:lnTo>
                  <a:lnTo>
                    <a:pt x="439" y="261"/>
                  </a:lnTo>
                  <a:lnTo>
                    <a:pt x="429" y="298"/>
                  </a:lnTo>
                  <a:lnTo>
                    <a:pt x="413" y="333"/>
                  </a:lnTo>
                  <a:lnTo>
                    <a:pt x="391" y="364"/>
                  </a:lnTo>
                  <a:lnTo>
                    <a:pt x="365" y="391"/>
                  </a:lnTo>
                  <a:lnTo>
                    <a:pt x="333" y="413"/>
                  </a:lnTo>
                  <a:lnTo>
                    <a:pt x="299" y="429"/>
                  </a:lnTo>
                  <a:lnTo>
                    <a:pt x="262" y="439"/>
                  </a:lnTo>
                  <a:lnTo>
                    <a:pt x="222" y="443"/>
                  </a:lnTo>
                  <a:lnTo>
                    <a:pt x="182" y="439"/>
                  </a:lnTo>
                  <a:lnTo>
                    <a:pt x="145" y="429"/>
                  </a:lnTo>
                  <a:lnTo>
                    <a:pt x="110" y="413"/>
                  </a:lnTo>
                  <a:lnTo>
                    <a:pt x="79" y="391"/>
                  </a:lnTo>
                  <a:lnTo>
                    <a:pt x="53" y="364"/>
                  </a:lnTo>
                  <a:lnTo>
                    <a:pt x="31" y="333"/>
                  </a:lnTo>
                  <a:lnTo>
                    <a:pt x="14" y="298"/>
                  </a:lnTo>
                  <a:lnTo>
                    <a:pt x="5" y="261"/>
                  </a:lnTo>
                  <a:lnTo>
                    <a:pt x="0" y="221"/>
                  </a:lnTo>
                  <a:lnTo>
                    <a:pt x="5" y="182"/>
                  </a:lnTo>
                  <a:lnTo>
                    <a:pt x="14" y="144"/>
                  </a:lnTo>
                  <a:lnTo>
                    <a:pt x="31" y="110"/>
                  </a:lnTo>
                  <a:lnTo>
                    <a:pt x="53" y="78"/>
                  </a:lnTo>
                  <a:lnTo>
                    <a:pt x="79" y="52"/>
                  </a:lnTo>
                  <a:lnTo>
                    <a:pt x="110" y="30"/>
                  </a:lnTo>
                  <a:lnTo>
                    <a:pt x="145" y="14"/>
                  </a:lnTo>
                  <a:lnTo>
                    <a:pt x="182" y="4"/>
                  </a:lnTo>
                  <a:lnTo>
                    <a:pt x="222" y="0"/>
                  </a:lnTo>
                </a:path>
              </a:pathLst>
            </a:custGeom>
            <a:solidFill>
              <a:schemeClr val="bg1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Freeform 122"/>
            <p:cNvSpPr>
              <a:spLocks/>
            </p:cNvSpPr>
            <p:nvPr/>
          </p:nvSpPr>
          <p:spPr bwMode="auto">
            <a:xfrm>
              <a:off x="-503" y="2211"/>
              <a:ext cx="734" cy="870"/>
            </a:xfrm>
            <a:custGeom>
              <a:avLst/>
              <a:gdLst>
                <a:gd name="T0" fmla="*/ 1 w 1467"/>
                <a:gd name="T1" fmla="*/ 1 h 1740"/>
                <a:gd name="T2" fmla="*/ 1 w 1467"/>
                <a:gd name="T3" fmla="*/ 1 h 1740"/>
                <a:gd name="T4" fmla="*/ 1 w 1467"/>
                <a:gd name="T5" fmla="*/ 1 h 1740"/>
                <a:gd name="T6" fmla="*/ 0 w 1467"/>
                <a:gd name="T7" fmla="*/ 0 h 1740"/>
                <a:gd name="T8" fmla="*/ 1 w 1467"/>
                <a:gd name="T9" fmla="*/ 1 h 1740"/>
                <a:gd name="T10" fmla="*/ 1 w 1467"/>
                <a:gd name="T11" fmla="*/ 1 h 17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67"/>
                <a:gd name="T19" fmla="*/ 0 h 1740"/>
                <a:gd name="T20" fmla="*/ 1467 w 1467"/>
                <a:gd name="T21" fmla="*/ 1740 h 17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67" h="1740">
                  <a:moveTo>
                    <a:pt x="1454" y="1650"/>
                  </a:moveTo>
                  <a:lnTo>
                    <a:pt x="1349" y="1740"/>
                  </a:lnTo>
                  <a:lnTo>
                    <a:pt x="1158" y="1717"/>
                  </a:lnTo>
                  <a:lnTo>
                    <a:pt x="0" y="0"/>
                  </a:lnTo>
                  <a:lnTo>
                    <a:pt x="1467" y="1495"/>
                  </a:lnTo>
                  <a:lnTo>
                    <a:pt x="1454" y="165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Freeform 123"/>
            <p:cNvSpPr>
              <a:spLocks/>
            </p:cNvSpPr>
            <p:nvPr/>
          </p:nvSpPr>
          <p:spPr bwMode="auto">
            <a:xfrm>
              <a:off x="-354" y="3262"/>
              <a:ext cx="607" cy="967"/>
            </a:xfrm>
            <a:custGeom>
              <a:avLst/>
              <a:gdLst>
                <a:gd name="T0" fmla="*/ 1 w 1214"/>
                <a:gd name="T1" fmla="*/ 0 h 1932"/>
                <a:gd name="T2" fmla="*/ 1 w 1214"/>
                <a:gd name="T3" fmla="*/ 1 h 1932"/>
                <a:gd name="T4" fmla="*/ 1 w 1214"/>
                <a:gd name="T5" fmla="*/ 1 h 1932"/>
                <a:gd name="T6" fmla="*/ 0 w 1214"/>
                <a:gd name="T7" fmla="*/ 1 h 1932"/>
                <a:gd name="T8" fmla="*/ 1 w 1214"/>
                <a:gd name="T9" fmla="*/ 1 h 1932"/>
                <a:gd name="T10" fmla="*/ 1 w 1214"/>
                <a:gd name="T11" fmla="*/ 0 h 19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4"/>
                <a:gd name="T19" fmla="*/ 0 h 1932"/>
                <a:gd name="T20" fmla="*/ 1214 w 1214"/>
                <a:gd name="T21" fmla="*/ 1932 h 19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4" h="1932">
                  <a:moveTo>
                    <a:pt x="1050" y="0"/>
                  </a:moveTo>
                  <a:lnTo>
                    <a:pt x="1170" y="67"/>
                  </a:lnTo>
                  <a:lnTo>
                    <a:pt x="1214" y="254"/>
                  </a:lnTo>
                  <a:lnTo>
                    <a:pt x="0" y="1932"/>
                  </a:lnTo>
                  <a:lnTo>
                    <a:pt x="899" y="41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77" name="Freeform 124"/>
          <p:cNvSpPr>
            <a:spLocks/>
          </p:cNvSpPr>
          <p:nvPr/>
        </p:nvSpPr>
        <p:spPr bwMode="auto">
          <a:xfrm>
            <a:off x="5148263" y="333375"/>
            <a:ext cx="792162" cy="577850"/>
          </a:xfrm>
          <a:custGeom>
            <a:avLst/>
            <a:gdLst>
              <a:gd name="T0" fmla="*/ 2147483647 w 3284"/>
              <a:gd name="T1" fmla="*/ 0 h 3243"/>
              <a:gd name="T2" fmla="*/ 0 w 3284"/>
              <a:gd name="T3" fmla="*/ 2147483647 h 3243"/>
              <a:gd name="T4" fmla="*/ 2147483647 w 3284"/>
              <a:gd name="T5" fmla="*/ 2147483647 h 3243"/>
              <a:gd name="T6" fmla="*/ 2147483647 w 3284"/>
              <a:gd name="T7" fmla="*/ 2147483647 h 3243"/>
              <a:gd name="T8" fmla="*/ 2147483647 w 3284"/>
              <a:gd name="T9" fmla="*/ 2147483647 h 3243"/>
              <a:gd name="T10" fmla="*/ 2147483647 w 3284"/>
              <a:gd name="T11" fmla="*/ 2147483647 h 3243"/>
              <a:gd name="T12" fmla="*/ 2147483647 w 3284"/>
              <a:gd name="T13" fmla="*/ 2147483647 h 3243"/>
              <a:gd name="T14" fmla="*/ 2147483647 w 3284"/>
              <a:gd name="T15" fmla="*/ 2147483647 h 3243"/>
              <a:gd name="T16" fmla="*/ 2147483647 w 3284"/>
              <a:gd name="T17" fmla="*/ 2147483647 h 3243"/>
              <a:gd name="T18" fmla="*/ 2147483647 w 3284"/>
              <a:gd name="T19" fmla="*/ 0 h 3243"/>
              <a:gd name="T20" fmla="*/ 2147483647 w 3284"/>
              <a:gd name="T21" fmla="*/ 0 h 32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284"/>
              <a:gd name="T34" fmla="*/ 0 h 3243"/>
              <a:gd name="T35" fmla="*/ 3284 w 3284"/>
              <a:gd name="T36" fmla="*/ 3243 h 32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284" h="3243">
                <a:moveTo>
                  <a:pt x="32" y="0"/>
                </a:moveTo>
                <a:lnTo>
                  <a:pt x="0" y="3243"/>
                </a:lnTo>
                <a:lnTo>
                  <a:pt x="3284" y="3243"/>
                </a:lnTo>
                <a:lnTo>
                  <a:pt x="3284" y="2486"/>
                </a:lnTo>
                <a:lnTo>
                  <a:pt x="2083" y="1906"/>
                </a:lnTo>
                <a:lnTo>
                  <a:pt x="2083" y="2435"/>
                </a:lnTo>
                <a:lnTo>
                  <a:pt x="840" y="1875"/>
                </a:lnTo>
                <a:lnTo>
                  <a:pt x="840" y="2438"/>
                </a:lnTo>
                <a:lnTo>
                  <a:pt x="602" y="2438"/>
                </a:lnTo>
                <a:lnTo>
                  <a:pt x="602" y="0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125"/>
          <p:cNvGrpSpPr>
            <a:grpSpLocks/>
          </p:cNvGrpSpPr>
          <p:nvPr/>
        </p:nvGrpSpPr>
        <p:grpSpPr bwMode="auto">
          <a:xfrm>
            <a:off x="3779838" y="836613"/>
            <a:ext cx="431800" cy="427037"/>
            <a:chOff x="1294" y="622"/>
            <a:chExt cx="653" cy="646"/>
          </a:xfrm>
        </p:grpSpPr>
        <p:sp>
          <p:nvSpPr>
            <p:cNvPr id="38930" name="Freeform 126"/>
            <p:cNvSpPr>
              <a:spLocks noEditPoints="1"/>
            </p:cNvSpPr>
            <p:nvPr/>
          </p:nvSpPr>
          <p:spPr bwMode="auto">
            <a:xfrm>
              <a:off x="1523" y="622"/>
              <a:ext cx="424" cy="425"/>
            </a:xfrm>
            <a:custGeom>
              <a:avLst/>
              <a:gdLst>
                <a:gd name="T0" fmla="*/ 0 w 2547"/>
                <a:gd name="T1" fmla="*/ 0 h 2548"/>
                <a:gd name="T2" fmla="*/ 0 w 2547"/>
                <a:gd name="T3" fmla="*/ 0 h 2548"/>
                <a:gd name="T4" fmla="*/ 0 w 2547"/>
                <a:gd name="T5" fmla="*/ 0 h 2548"/>
                <a:gd name="T6" fmla="*/ 0 w 2547"/>
                <a:gd name="T7" fmla="*/ 0 h 2548"/>
                <a:gd name="T8" fmla="*/ 0 w 2547"/>
                <a:gd name="T9" fmla="*/ 0 h 2548"/>
                <a:gd name="T10" fmla="*/ 0 w 2547"/>
                <a:gd name="T11" fmla="*/ 0 h 2548"/>
                <a:gd name="T12" fmla="*/ 0 w 2547"/>
                <a:gd name="T13" fmla="*/ 0 h 2548"/>
                <a:gd name="T14" fmla="*/ 0 w 2547"/>
                <a:gd name="T15" fmla="*/ 0 h 2548"/>
                <a:gd name="T16" fmla="*/ 0 w 2547"/>
                <a:gd name="T17" fmla="*/ 0 h 2548"/>
                <a:gd name="T18" fmla="*/ 0 w 2547"/>
                <a:gd name="T19" fmla="*/ 0 h 2548"/>
                <a:gd name="T20" fmla="*/ 0 w 2547"/>
                <a:gd name="T21" fmla="*/ 0 h 2548"/>
                <a:gd name="T22" fmla="*/ 0 w 2547"/>
                <a:gd name="T23" fmla="*/ 0 h 2548"/>
                <a:gd name="T24" fmla="*/ 0 w 2547"/>
                <a:gd name="T25" fmla="*/ 0 h 2548"/>
                <a:gd name="T26" fmla="*/ 0 w 2547"/>
                <a:gd name="T27" fmla="*/ 0 h 2548"/>
                <a:gd name="T28" fmla="*/ 0 w 2547"/>
                <a:gd name="T29" fmla="*/ 0 h 2548"/>
                <a:gd name="T30" fmla="*/ 0 w 2547"/>
                <a:gd name="T31" fmla="*/ 0 h 2548"/>
                <a:gd name="T32" fmla="*/ 0 w 2547"/>
                <a:gd name="T33" fmla="*/ 0 h 2548"/>
                <a:gd name="T34" fmla="*/ 0 w 2547"/>
                <a:gd name="T35" fmla="*/ 0 h 2548"/>
                <a:gd name="T36" fmla="*/ 0 w 2547"/>
                <a:gd name="T37" fmla="*/ 0 h 2548"/>
                <a:gd name="T38" fmla="*/ 0 w 2547"/>
                <a:gd name="T39" fmla="*/ 0 h 2548"/>
                <a:gd name="T40" fmla="*/ 0 w 2547"/>
                <a:gd name="T41" fmla="*/ 0 h 2548"/>
                <a:gd name="T42" fmla="*/ 0 w 2547"/>
                <a:gd name="T43" fmla="*/ 0 h 2548"/>
                <a:gd name="T44" fmla="*/ 0 w 2547"/>
                <a:gd name="T45" fmla="*/ 0 h 2548"/>
                <a:gd name="T46" fmla="*/ 0 w 2547"/>
                <a:gd name="T47" fmla="*/ 0 h 2548"/>
                <a:gd name="T48" fmla="*/ 0 w 2547"/>
                <a:gd name="T49" fmla="*/ 0 h 2548"/>
                <a:gd name="T50" fmla="*/ 0 w 2547"/>
                <a:gd name="T51" fmla="*/ 0 h 2548"/>
                <a:gd name="T52" fmla="*/ 0 w 2547"/>
                <a:gd name="T53" fmla="*/ 0 h 2548"/>
                <a:gd name="T54" fmla="*/ 0 w 2547"/>
                <a:gd name="T55" fmla="*/ 0 h 2548"/>
                <a:gd name="T56" fmla="*/ 0 w 2547"/>
                <a:gd name="T57" fmla="*/ 0 h 2548"/>
                <a:gd name="T58" fmla="*/ 0 w 2547"/>
                <a:gd name="T59" fmla="*/ 0 h 2548"/>
                <a:gd name="T60" fmla="*/ 0 w 2547"/>
                <a:gd name="T61" fmla="*/ 0 h 2548"/>
                <a:gd name="T62" fmla="*/ 0 w 2547"/>
                <a:gd name="T63" fmla="*/ 0 h 2548"/>
                <a:gd name="T64" fmla="*/ 0 w 2547"/>
                <a:gd name="T65" fmla="*/ 0 h 2548"/>
                <a:gd name="T66" fmla="*/ 0 w 2547"/>
                <a:gd name="T67" fmla="*/ 0 h 2548"/>
                <a:gd name="T68" fmla="*/ 0 w 2547"/>
                <a:gd name="T69" fmla="*/ 0 h 2548"/>
                <a:gd name="T70" fmla="*/ 0 w 2547"/>
                <a:gd name="T71" fmla="*/ 0 h 2548"/>
                <a:gd name="T72" fmla="*/ 0 w 2547"/>
                <a:gd name="T73" fmla="*/ 0 h 2548"/>
                <a:gd name="T74" fmla="*/ 0 w 2547"/>
                <a:gd name="T75" fmla="*/ 0 h 2548"/>
                <a:gd name="T76" fmla="*/ 0 w 2547"/>
                <a:gd name="T77" fmla="*/ 0 h 2548"/>
                <a:gd name="T78" fmla="*/ 0 w 2547"/>
                <a:gd name="T79" fmla="*/ 0 h 2548"/>
                <a:gd name="T80" fmla="*/ 0 w 2547"/>
                <a:gd name="T81" fmla="*/ 0 h 2548"/>
                <a:gd name="T82" fmla="*/ 0 w 2547"/>
                <a:gd name="T83" fmla="*/ 0 h 2548"/>
                <a:gd name="T84" fmla="*/ 0 w 2547"/>
                <a:gd name="T85" fmla="*/ 0 h 2548"/>
                <a:gd name="T86" fmla="*/ 0 w 2547"/>
                <a:gd name="T87" fmla="*/ 0 h 2548"/>
                <a:gd name="T88" fmla="*/ 0 w 2547"/>
                <a:gd name="T89" fmla="*/ 0 h 2548"/>
                <a:gd name="T90" fmla="*/ 0 w 2547"/>
                <a:gd name="T91" fmla="*/ 0 h 2548"/>
                <a:gd name="T92" fmla="*/ 0 w 2547"/>
                <a:gd name="T93" fmla="*/ 0 h 2548"/>
                <a:gd name="T94" fmla="*/ 0 w 2547"/>
                <a:gd name="T95" fmla="*/ 0 h 2548"/>
                <a:gd name="T96" fmla="*/ 0 w 2547"/>
                <a:gd name="T97" fmla="*/ 0 h 2548"/>
                <a:gd name="T98" fmla="*/ 0 w 2547"/>
                <a:gd name="T99" fmla="*/ 0 h 2548"/>
                <a:gd name="T100" fmla="*/ 0 w 2547"/>
                <a:gd name="T101" fmla="*/ 0 h 254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47"/>
                <a:gd name="T154" fmla="*/ 0 h 2548"/>
                <a:gd name="T155" fmla="*/ 2547 w 2547"/>
                <a:gd name="T156" fmla="*/ 2548 h 254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47" h="2548">
                  <a:moveTo>
                    <a:pt x="1273" y="0"/>
                  </a:moveTo>
                  <a:lnTo>
                    <a:pt x="1367" y="4"/>
                  </a:lnTo>
                  <a:lnTo>
                    <a:pt x="1461" y="14"/>
                  </a:lnTo>
                  <a:lnTo>
                    <a:pt x="1552" y="31"/>
                  </a:lnTo>
                  <a:lnTo>
                    <a:pt x="1642" y="54"/>
                  </a:lnTo>
                  <a:lnTo>
                    <a:pt x="1726" y="84"/>
                  </a:lnTo>
                  <a:lnTo>
                    <a:pt x="1810" y="118"/>
                  </a:lnTo>
                  <a:lnTo>
                    <a:pt x="1890" y="159"/>
                  </a:lnTo>
                  <a:lnTo>
                    <a:pt x="1967" y="206"/>
                  </a:lnTo>
                  <a:lnTo>
                    <a:pt x="2040" y="256"/>
                  </a:lnTo>
                  <a:lnTo>
                    <a:pt x="2109" y="312"/>
                  </a:lnTo>
                  <a:lnTo>
                    <a:pt x="2174" y="373"/>
                  </a:lnTo>
                  <a:lnTo>
                    <a:pt x="2235" y="438"/>
                  </a:lnTo>
                  <a:lnTo>
                    <a:pt x="2291" y="507"/>
                  </a:lnTo>
                  <a:lnTo>
                    <a:pt x="2342" y="580"/>
                  </a:lnTo>
                  <a:lnTo>
                    <a:pt x="2388" y="657"/>
                  </a:lnTo>
                  <a:lnTo>
                    <a:pt x="2429" y="737"/>
                  </a:lnTo>
                  <a:lnTo>
                    <a:pt x="2464" y="821"/>
                  </a:lnTo>
                  <a:lnTo>
                    <a:pt x="2494" y="906"/>
                  </a:lnTo>
                  <a:lnTo>
                    <a:pt x="2516" y="996"/>
                  </a:lnTo>
                  <a:lnTo>
                    <a:pt x="2533" y="1087"/>
                  </a:lnTo>
                  <a:lnTo>
                    <a:pt x="2544" y="1180"/>
                  </a:lnTo>
                  <a:lnTo>
                    <a:pt x="2547" y="1274"/>
                  </a:lnTo>
                  <a:lnTo>
                    <a:pt x="2544" y="1369"/>
                  </a:lnTo>
                  <a:lnTo>
                    <a:pt x="2533" y="1462"/>
                  </a:lnTo>
                  <a:lnTo>
                    <a:pt x="2516" y="1553"/>
                  </a:lnTo>
                  <a:lnTo>
                    <a:pt x="2494" y="1642"/>
                  </a:lnTo>
                  <a:lnTo>
                    <a:pt x="2464" y="1728"/>
                  </a:lnTo>
                  <a:lnTo>
                    <a:pt x="2429" y="1812"/>
                  </a:lnTo>
                  <a:lnTo>
                    <a:pt x="2388" y="1892"/>
                  </a:lnTo>
                  <a:lnTo>
                    <a:pt x="2342" y="1969"/>
                  </a:lnTo>
                  <a:lnTo>
                    <a:pt x="2291" y="2040"/>
                  </a:lnTo>
                  <a:lnTo>
                    <a:pt x="2235" y="2110"/>
                  </a:lnTo>
                  <a:lnTo>
                    <a:pt x="2174" y="2176"/>
                  </a:lnTo>
                  <a:lnTo>
                    <a:pt x="2109" y="2235"/>
                  </a:lnTo>
                  <a:lnTo>
                    <a:pt x="2040" y="2292"/>
                  </a:lnTo>
                  <a:lnTo>
                    <a:pt x="1967" y="2343"/>
                  </a:lnTo>
                  <a:lnTo>
                    <a:pt x="1890" y="2389"/>
                  </a:lnTo>
                  <a:lnTo>
                    <a:pt x="1810" y="2429"/>
                  </a:lnTo>
                  <a:lnTo>
                    <a:pt x="1726" y="2465"/>
                  </a:lnTo>
                  <a:lnTo>
                    <a:pt x="1642" y="2494"/>
                  </a:lnTo>
                  <a:lnTo>
                    <a:pt x="1552" y="2517"/>
                  </a:lnTo>
                  <a:lnTo>
                    <a:pt x="1461" y="2533"/>
                  </a:lnTo>
                  <a:lnTo>
                    <a:pt x="1367" y="2544"/>
                  </a:lnTo>
                  <a:lnTo>
                    <a:pt x="1273" y="2548"/>
                  </a:lnTo>
                  <a:lnTo>
                    <a:pt x="1178" y="2544"/>
                  </a:lnTo>
                  <a:lnTo>
                    <a:pt x="1085" y="2533"/>
                  </a:lnTo>
                  <a:lnTo>
                    <a:pt x="994" y="2517"/>
                  </a:lnTo>
                  <a:lnTo>
                    <a:pt x="906" y="2494"/>
                  </a:lnTo>
                  <a:lnTo>
                    <a:pt x="819" y="2465"/>
                  </a:lnTo>
                  <a:lnTo>
                    <a:pt x="736" y="2429"/>
                  </a:lnTo>
                  <a:lnTo>
                    <a:pt x="655" y="2389"/>
                  </a:lnTo>
                  <a:lnTo>
                    <a:pt x="579" y="2343"/>
                  </a:lnTo>
                  <a:lnTo>
                    <a:pt x="507" y="2292"/>
                  </a:lnTo>
                  <a:lnTo>
                    <a:pt x="438" y="2235"/>
                  </a:lnTo>
                  <a:lnTo>
                    <a:pt x="372" y="2176"/>
                  </a:lnTo>
                  <a:lnTo>
                    <a:pt x="312" y="2110"/>
                  </a:lnTo>
                  <a:lnTo>
                    <a:pt x="256" y="2040"/>
                  </a:lnTo>
                  <a:lnTo>
                    <a:pt x="204" y="1969"/>
                  </a:lnTo>
                  <a:lnTo>
                    <a:pt x="159" y="1892"/>
                  </a:lnTo>
                  <a:lnTo>
                    <a:pt x="118" y="1812"/>
                  </a:lnTo>
                  <a:lnTo>
                    <a:pt x="82" y="1728"/>
                  </a:lnTo>
                  <a:lnTo>
                    <a:pt x="53" y="1642"/>
                  </a:lnTo>
                  <a:lnTo>
                    <a:pt x="31" y="1553"/>
                  </a:lnTo>
                  <a:lnTo>
                    <a:pt x="14" y="1462"/>
                  </a:lnTo>
                  <a:lnTo>
                    <a:pt x="3" y="1369"/>
                  </a:lnTo>
                  <a:lnTo>
                    <a:pt x="0" y="1274"/>
                  </a:lnTo>
                  <a:lnTo>
                    <a:pt x="3" y="1180"/>
                  </a:lnTo>
                  <a:lnTo>
                    <a:pt x="14" y="1087"/>
                  </a:lnTo>
                  <a:lnTo>
                    <a:pt x="31" y="996"/>
                  </a:lnTo>
                  <a:lnTo>
                    <a:pt x="53" y="906"/>
                  </a:lnTo>
                  <a:lnTo>
                    <a:pt x="82" y="821"/>
                  </a:lnTo>
                  <a:lnTo>
                    <a:pt x="118" y="737"/>
                  </a:lnTo>
                  <a:lnTo>
                    <a:pt x="159" y="657"/>
                  </a:lnTo>
                  <a:lnTo>
                    <a:pt x="204" y="580"/>
                  </a:lnTo>
                  <a:lnTo>
                    <a:pt x="256" y="507"/>
                  </a:lnTo>
                  <a:lnTo>
                    <a:pt x="312" y="438"/>
                  </a:lnTo>
                  <a:lnTo>
                    <a:pt x="372" y="373"/>
                  </a:lnTo>
                  <a:lnTo>
                    <a:pt x="438" y="312"/>
                  </a:lnTo>
                  <a:lnTo>
                    <a:pt x="507" y="256"/>
                  </a:lnTo>
                  <a:lnTo>
                    <a:pt x="579" y="206"/>
                  </a:lnTo>
                  <a:lnTo>
                    <a:pt x="655" y="159"/>
                  </a:lnTo>
                  <a:lnTo>
                    <a:pt x="736" y="118"/>
                  </a:lnTo>
                  <a:lnTo>
                    <a:pt x="819" y="84"/>
                  </a:lnTo>
                  <a:lnTo>
                    <a:pt x="906" y="54"/>
                  </a:lnTo>
                  <a:lnTo>
                    <a:pt x="994" y="31"/>
                  </a:lnTo>
                  <a:lnTo>
                    <a:pt x="1085" y="14"/>
                  </a:lnTo>
                  <a:lnTo>
                    <a:pt x="1178" y="4"/>
                  </a:lnTo>
                  <a:lnTo>
                    <a:pt x="1273" y="0"/>
                  </a:lnTo>
                  <a:close/>
                  <a:moveTo>
                    <a:pt x="1273" y="591"/>
                  </a:moveTo>
                  <a:lnTo>
                    <a:pt x="1342" y="595"/>
                  </a:lnTo>
                  <a:lnTo>
                    <a:pt x="1411" y="605"/>
                  </a:lnTo>
                  <a:lnTo>
                    <a:pt x="1476" y="622"/>
                  </a:lnTo>
                  <a:lnTo>
                    <a:pt x="1540" y="645"/>
                  </a:lnTo>
                  <a:lnTo>
                    <a:pt x="1598" y="674"/>
                  </a:lnTo>
                  <a:lnTo>
                    <a:pt x="1656" y="707"/>
                  </a:lnTo>
                  <a:lnTo>
                    <a:pt x="1707" y="747"/>
                  </a:lnTo>
                  <a:lnTo>
                    <a:pt x="1756" y="791"/>
                  </a:lnTo>
                  <a:lnTo>
                    <a:pt x="1801" y="840"/>
                  </a:lnTo>
                  <a:lnTo>
                    <a:pt x="1840" y="891"/>
                  </a:lnTo>
                  <a:lnTo>
                    <a:pt x="1874" y="949"/>
                  </a:lnTo>
                  <a:lnTo>
                    <a:pt x="1902" y="1008"/>
                  </a:lnTo>
                  <a:lnTo>
                    <a:pt x="1925" y="1071"/>
                  </a:lnTo>
                  <a:lnTo>
                    <a:pt x="1942" y="1137"/>
                  </a:lnTo>
                  <a:lnTo>
                    <a:pt x="1953" y="1205"/>
                  </a:lnTo>
                  <a:lnTo>
                    <a:pt x="1956" y="1274"/>
                  </a:lnTo>
                  <a:lnTo>
                    <a:pt x="1953" y="1344"/>
                  </a:lnTo>
                  <a:lnTo>
                    <a:pt x="1942" y="1412"/>
                  </a:lnTo>
                  <a:lnTo>
                    <a:pt x="1925" y="1478"/>
                  </a:lnTo>
                  <a:lnTo>
                    <a:pt x="1902" y="1540"/>
                  </a:lnTo>
                  <a:lnTo>
                    <a:pt x="1874" y="1600"/>
                  </a:lnTo>
                  <a:lnTo>
                    <a:pt x="1840" y="1656"/>
                  </a:lnTo>
                  <a:lnTo>
                    <a:pt x="1801" y="1709"/>
                  </a:lnTo>
                  <a:lnTo>
                    <a:pt x="1756" y="1758"/>
                  </a:lnTo>
                  <a:lnTo>
                    <a:pt x="1707" y="1801"/>
                  </a:lnTo>
                  <a:lnTo>
                    <a:pt x="1656" y="1840"/>
                  </a:lnTo>
                  <a:lnTo>
                    <a:pt x="1598" y="1875"/>
                  </a:lnTo>
                  <a:lnTo>
                    <a:pt x="1540" y="1904"/>
                  </a:lnTo>
                  <a:lnTo>
                    <a:pt x="1476" y="1927"/>
                  </a:lnTo>
                  <a:lnTo>
                    <a:pt x="1411" y="1943"/>
                  </a:lnTo>
                  <a:lnTo>
                    <a:pt x="1342" y="1954"/>
                  </a:lnTo>
                  <a:lnTo>
                    <a:pt x="1273" y="1958"/>
                  </a:lnTo>
                  <a:lnTo>
                    <a:pt x="1204" y="1954"/>
                  </a:lnTo>
                  <a:lnTo>
                    <a:pt x="1135" y="1943"/>
                  </a:lnTo>
                  <a:lnTo>
                    <a:pt x="1069" y="1927"/>
                  </a:lnTo>
                  <a:lnTo>
                    <a:pt x="1007" y="1904"/>
                  </a:lnTo>
                  <a:lnTo>
                    <a:pt x="947" y="1875"/>
                  </a:lnTo>
                  <a:lnTo>
                    <a:pt x="891" y="1840"/>
                  </a:lnTo>
                  <a:lnTo>
                    <a:pt x="839" y="1801"/>
                  </a:lnTo>
                  <a:lnTo>
                    <a:pt x="789" y="1758"/>
                  </a:lnTo>
                  <a:lnTo>
                    <a:pt x="745" y="1709"/>
                  </a:lnTo>
                  <a:lnTo>
                    <a:pt x="706" y="1656"/>
                  </a:lnTo>
                  <a:lnTo>
                    <a:pt x="671" y="1600"/>
                  </a:lnTo>
                  <a:lnTo>
                    <a:pt x="642" y="1540"/>
                  </a:lnTo>
                  <a:lnTo>
                    <a:pt x="620" y="1478"/>
                  </a:lnTo>
                  <a:lnTo>
                    <a:pt x="603" y="1412"/>
                  </a:lnTo>
                  <a:lnTo>
                    <a:pt x="592" y="1344"/>
                  </a:lnTo>
                  <a:lnTo>
                    <a:pt x="588" y="1274"/>
                  </a:lnTo>
                  <a:lnTo>
                    <a:pt x="592" y="1205"/>
                  </a:lnTo>
                  <a:lnTo>
                    <a:pt x="603" y="1137"/>
                  </a:lnTo>
                  <a:lnTo>
                    <a:pt x="620" y="1071"/>
                  </a:lnTo>
                  <a:lnTo>
                    <a:pt x="642" y="1008"/>
                  </a:lnTo>
                  <a:lnTo>
                    <a:pt x="671" y="949"/>
                  </a:lnTo>
                  <a:lnTo>
                    <a:pt x="706" y="891"/>
                  </a:lnTo>
                  <a:lnTo>
                    <a:pt x="745" y="840"/>
                  </a:lnTo>
                  <a:lnTo>
                    <a:pt x="789" y="791"/>
                  </a:lnTo>
                  <a:lnTo>
                    <a:pt x="839" y="747"/>
                  </a:lnTo>
                  <a:lnTo>
                    <a:pt x="891" y="707"/>
                  </a:lnTo>
                  <a:lnTo>
                    <a:pt x="947" y="674"/>
                  </a:lnTo>
                  <a:lnTo>
                    <a:pt x="1007" y="645"/>
                  </a:lnTo>
                  <a:lnTo>
                    <a:pt x="1069" y="622"/>
                  </a:lnTo>
                  <a:lnTo>
                    <a:pt x="1135" y="605"/>
                  </a:lnTo>
                  <a:lnTo>
                    <a:pt x="1204" y="595"/>
                  </a:lnTo>
                  <a:lnTo>
                    <a:pt x="1273" y="59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Freeform 127"/>
            <p:cNvSpPr>
              <a:spLocks/>
            </p:cNvSpPr>
            <p:nvPr/>
          </p:nvSpPr>
          <p:spPr bwMode="auto">
            <a:xfrm>
              <a:off x="1656" y="755"/>
              <a:ext cx="158" cy="159"/>
            </a:xfrm>
            <a:custGeom>
              <a:avLst/>
              <a:gdLst>
                <a:gd name="T0" fmla="*/ 0 w 951"/>
                <a:gd name="T1" fmla="*/ 0 h 952"/>
                <a:gd name="T2" fmla="*/ 0 w 951"/>
                <a:gd name="T3" fmla="*/ 0 h 952"/>
                <a:gd name="T4" fmla="*/ 0 w 951"/>
                <a:gd name="T5" fmla="*/ 0 h 952"/>
                <a:gd name="T6" fmla="*/ 0 w 951"/>
                <a:gd name="T7" fmla="*/ 0 h 952"/>
                <a:gd name="T8" fmla="*/ 0 w 951"/>
                <a:gd name="T9" fmla="*/ 0 h 952"/>
                <a:gd name="T10" fmla="*/ 0 w 951"/>
                <a:gd name="T11" fmla="*/ 0 h 952"/>
                <a:gd name="T12" fmla="*/ 0 w 951"/>
                <a:gd name="T13" fmla="*/ 0 h 952"/>
                <a:gd name="T14" fmla="*/ 0 w 951"/>
                <a:gd name="T15" fmla="*/ 0 h 952"/>
                <a:gd name="T16" fmla="*/ 0 w 951"/>
                <a:gd name="T17" fmla="*/ 0 h 952"/>
                <a:gd name="T18" fmla="*/ 0 w 951"/>
                <a:gd name="T19" fmla="*/ 0 h 952"/>
                <a:gd name="T20" fmla="*/ 0 w 951"/>
                <a:gd name="T21" fmla="*/ 0 h 952"/>
                <a:gd name="T22" fmla="*/ 0 w 951"/>
                <a:gd name="T23" fmla="*/ 0 h 952"/>
                <a:gd name="T24" fmla="*/ 0 w 951"/>
                <a:gd name="T25" fmla="*/ 0 h 952"/>
                <a:gd name="T26" fmla="*/ 0 w 951"/>
                <a:gd name="T27" fmla="*/ 0 h 952"/>
                <a:gd name="T28" fmla="*/ 0 w 951"/>
                <a:gd name="T29" fmla="*/ 0 h 952"/>
                <a:gd name="T30" fmla="*/ 0 w 951"/>
                <a:gd name="T31" fmla="*/ 0 h 952"/>
                <a:gd name="T32" fmla="*/ 0 w 951"/>
                <a:gd name="T33" fmla="*/ 0 h 952"/>
                <a:gd name="T34" fmla="*/ 0 w 951"/>
                <a:gd name="T35" fmla="*/ 0 h 952"/>
                <a:gd name="T36" fmla="*/ 0 w 951"/>
                <a:gd name="T37" fmla="*/ 0 h 952"/>
                <a:gd name="T38" fmla="*/ 0 w 951"/>
                <a:gd name="T39" fmla="*/ 0 h 952"/>
                <a:gd name="T40" fmla="*/ 0 w 951"/>
                <a:gd name="T41" fmla="*/ 0 h 952"/>
                <a:gd name="T42" fmla="*/ 0 w 951"/>
                <a:gd name="T43" fmla="*/ 0 h 952"/>
                <a:gd name="T44" fmla="*/ 0 w 951"/>
                <a:gd name="T45" fmla="*/ 0 h 952"/>
                <a:gd name="T46" fmla="*/ 0 w 951"/>
                <a:gd name="T47" fmla="*/ 0 h 952"/>
                <a:gd name="T48" fmla="*/ 0 w 951"/>
                <a:gd name="T49" fmla="*/ 0 h 952"/>
                <a:gd name="T50" fmla="*/ 0 w 951"/>
                <a:gd name="T51" fmla="*/ 0 h 952"/>
                <a:gd name="T52" fmla="*/ 0 w 951"/>
                <a:gd name="T53" fmla="*/ 0 h 952"/>
                <a:gd name="T54" fmla="*/ 0 w 951"/>
                <a:gd name="T55" fmla="*/ 0 h 952"/>
                <a:gd name="T56" fmla="*/ 0 w 951"/>
                <a:gd name="T57" fmla="*/ 0 h 952"/>
                <a:gd name="T58" fmla="*/ 0 w 951"/>
                <a:gd name="T59" fmla="*/ 0 h 952"/>
                <a:gd name="T60" fmla="*/ 0 w 951"/>
                <a:gd name="T61" fmla="*/ 0 h 952"/>
                <a:gd name="T62" fmla="*/ 0 w 951"/>
                <a:gd name="T63" fmla="*/ 0 h 952"/>
                <a:gd name="T64" fmla="*/ 0 w 951"/>
                <a:gd name="T65" fmla="*/ 0 h 952"/>
                <a:gd name="T66" fmla="*/ 0 w 951"/>
                <a:gd name="T67" fmla="*/ 0 h 952"/>
                <a:gd name="T68" fmla="*/ 0 w 951"/>
                <a:gd name="T69" fmla="*/ 0 h 952"/>
                <a:gd name="T70" fmla="*/ 0 w 951"/>
                <a:gd name="T71" fmla="*/ 0 h 952"/>
                <a:gd name="T72" fmla="*/ 0 w 951"/>
                <a:gd name="T73" fmla="*/ 0 h 952"/>
                <a:gd name="T74" fmla="*/ 0 w 951"/>
                <a:gd name="T75" fmla="*/ 0 h 952"/>
                <a:gd name="T76" fmla="*/ 0 w 951"/>
                <a:gd name="T77" fmla="*/ 0 h 952"/>
                <a:gd name="T78" fmla="*/ 0 w 951"/>
                <a:gd name="T79" fmla="*/ 0 h 952"/>
                <a:gd name="T80" fmla="*/ 0 w 951"/>
                <a:gd name="T81" fmla="*/ 0 h 952"/>
                <a:gd name="T82" fmla="*/ 0 w 951"/>
                <a:gd name="T83" fmla="*/ 0 h 952"/>
                <a:gd name="T84" fmla="*/ 0 w 951"/>
                <a:gd name="T85" fmla="*/ 0 h 952"/>
                <a:gd name="T86" fmla="*/ 0 w 951"/>
                <a:gd name="T87" fmla="*/ 0 h 952"/>
                <a:gd name="T88" fmla="*/ 0 w 951"/>
                <a:gd name="T89" fmla="*/ 0 h 952"/>
                <a:gd name="T90" fmla="*/ 0 w 951"/>
                <a:gd name="T91" fmla="*/ 0 h 952"/>
                <a:gd name="T92" fmla="*/ 0 w 951"/>
                <a:gd name="T93" fmla="*/ 0 h 952"/>
                <a:gd name="T94" fmla="*/ 0 w 951"/>
                <a:gd name="T95" fmla="*/ 0 h 952"/>
                <a:gd name="T96" fmla="*/ 0 w 951"/>
                <a:gd name="T97" fmla="*/ 0 h 952"/>
                <a:gd name="T98" fmla="*/ 0 w 951"/>
                <a:gd name="T99" fmla="*/ 0 h 952"/>
                <a:gd name="T100" fmla="*/ 0 w 951"/>
                <a:gd name="T101" fmla="*/ 0 h 952"/>
                <a:gd name="T102" fmla="*/ 0 w 951"/>
                <a:gd name="T103" fmla="*/ 0 h 952"/>
                <a:gd name="T104" fmla="*/ 0 w 951"/>
                <a:gd name="T105" fmla="*/ 0 h 9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51"/>
                <a:gd name="T160" fmla="*/ 0 h 952"/>
                <a:gd name="T161" fmla="*/ 951 w 951"/>
                <a:gd name="T162" fmla="*/ 952 h 95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51" h="952">
                  <a:moveTo>
                    <a:pt x="475" y="0"/>
                  </a:moveTo>
                  <a:lnTo>
                    <a:pt x="535" y="4"/>
                  </a:lnTo>
                  <a:lnTo>
                    <a:pt x="592" y="14"/>
                  </a:lnTo>
                  <a:lnTo>
                    <a:pt x="647" y="32"/>
                  </a:lnTo>
                  <a:lnTo>
                    <a:pt x="699" y="56"/>
                  </a:lnTo>
                  <a:lnTo>
                    <a:pt x="747" y="85"/>
                  </a:lnTo>
                  <a:lnTo>
                    <a:pt x="791" y="120"/>
                  </a:lnTo>
                  <a:lnTo>
                    <a:pt x="832" y="160"/>
                  </a:lnTo>
                  <a:lnTo>
                    <a:pt x="866" y="205"/>
                  </a:lnTo>
                  <a:lnTo>
                    <a:pt x="895" y="253"/>
                  </a:lnTo>
                  <a:lnTo>
                    <a:pt x="919" y="304"/>
                  </a:lnTo>
                  <a:lnTo>
                    <a:pt x="937" y="359"/>
                  </a:lnTo>
                  <a:lnTo>
                    <a:pt x="948" y="417"/>
                  </a:lnTo>
                  <a:lnTo>
                    <a:pt x="951" y="476"/>
                  </a:lnTo>
                  <a:lnTo>
                    <a:pt x="948" y="536"/>
                  </a:lnTo>
                  <a:lnTo>
                    <a:pt x="937" y="594"/>
                  </a:lnTo>
                  <a:lnTo>
                    <a:pt x="919" y="648"/>
                  </a:lnTo>
                  <a:lnTo>
                    <a:pt x="895" y="700"/>
                  </a:lnTo>
                  <a:lnTo>
                    <a:pt x="866" y="748"/>
                  </a:lnTo>
                  <a:lnTo>
                    <a:pt x="832" y="792"/>
                  </a:lnTo>
                  <a:lnTo>
                    <a:pt x="791" y="832"/>
                  </a:lnTo>
                  <a:lnTo>
                    <a:pt x="747" y="867"/>
                  </a:lnTo>
                  <a:lnTo>
                    <a:pt x="699" y="895"/>
                  </a:lnTo>
                  <a:lnTo>
                    <a:pt x="647" y="919"/>
                  </a:lnTo>
                  <a:lnTo>
                    <a:pt x="592" y="937"/>
                  </a:lnTo>
                  <a:lnTo>
                    <a:pt x="535" y="948"/>
                  </a:lnTo>
                  <a:lnTo>
                    <a:pt x="475" y="952"/>
                  </a:lnTo>
                  <a:lnTo>
                    <a:pt x="415" y="948"/>
                  </a:lnTo>
                  <a:lnTo>
                    <a:pt x="358" y="937"/>
                  </a:lnTo>
                  <a:lnTo>
                    <a:pt x="304" y="919"/>
                  </a:lnTo>
                  <a:lnTo>
                    <a:pt x="251" y="895"/>
                  </a:lnTo>
                  <a:lnTo>
                    <a:pt x="203" y="867"/>
                  </a:lnTo>
                  <a:lnTo>
                    <a:pt x="159" y="832"/>
                  </a:lnTo>
                  <a:lnTo>
                    <a:pt x="120" y="792"/>
                  </a:lnTo>
                  <a:lnTo>
                    <a:pt x="85" y="748"/>
                  </a:lnTo>
                  <a:lnTo>
                    <a:pt x="56" y="700"/>
                  </a:lnTo>
                  <a:lnTo>
                    <a:pt x="32" y="648"/>
                  </a:lnTo>
                  <a:lnTo>
                    <a:pt x="14" y="594"/>
                  </a:lnTo>
                  <a:lnTo>
                    <a:pt x="3" y="536"/>
                  </a:lnTo>
                  <a:lnTo>
                    <a:pt x="0" y="476"/>
                  </a:lnTo>
                  <a:lnTo>
                    <a:pt x="3" y="417"/>
                  </a:lnTo>
                  <a:lnTo>
                    <a:pt x="14" y="359"/>
                  </a:lnTo>
                  <a:lnTo>
                    <a:pt x="32" y="304"/>
                  </a:lnTo>
                  <a:lnTo>
                    <a:pt x="56" y="253"/>
                  </a:lnTo>
                  <a:lnTo>
                    <a:pt x="85" y="205"/>
                  </a:lnTo>
                  <a:lnTo>
                    <a:pt x="120" y="160"/>
                  </a:lnTo>
                  <a:lnTo>
                    <a:pt x="159" y="120"/>
                  </a:lnTo>
                  <a:lnTo>
                    <a:pt x="203" y="85"/>
                  </a:lnTo>
                  <a:lnTo>
                    <a:pt x="251" y="56"/>
                  </a:lnTo>
                  <a:lnTo>
                    <a:pt x="304" y="32"/>
                  </a:lnTo>
                  <a:lnTo>
                    <a:pt x="358" y="14"/>
                  </a:lnTo>
                  <a:lnTo>
                    <a:pt x="415" y="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Freeform 128"/>
            <p:cNvSpPr>
              <a:spLocks noEditPoints="1"/>
            </p:cNvSpPr>
            <p:nvPr/>
          </p:nvSpPr>
          <p:spPr bwMode="auto">
            <a:xfrm>
              <a:off x="1294" y="934"/>
              <a:ext cx="334" cy="334"/>
            </a:xfrm>
            <a:custGeom>
              <a:avLst/>
              <a:gdLst>
                <a:gd name="T0" fmla="*/ 0 w 2003"/>
                <a:gd name="T1" fmla="*/ 0 h 2004"/>
                <a:gd name="T2" fmla="*/ 0 w 2003"/>
                <a:gd name="T3" fmla="*/ 0 h 2004"/>
                <a:gd name="T4" fmla="*/ 0 w 2003"/>
                <a:gd name="T5" fmla="*/ 0 h 2004"/>
                <a:gd name="T6" fmla="*/ 0 w 2003"/>
                <a:gd name="T7" fmla="*/ 0 h 2004"/>
                <a:gd name="T8" fmla="*/ 0 w 2003"/>
                <a:gd name="T9" fmla="*/ 0 h 2004"/>
                <a:gd name="T10" fmla="*/ 0 w 2003"/>
                <a:gd name="T11" fmla="*/ 0 h 2004"/>
                <a:gd name="T12" fmla="*/ 0 w 2003"/>
                <a:gd name="T13" fmla="*/ 0 h 2004"/>
                <a:gd name="T14" fmla="*/ 0 w 2003"/>
                <a:gd name="T15" fmla="*/ 0 h 2004"/>
                <a:gd name="T16" fmla="*/ 0 w 2003"/>
                <a:gd name="T17" fmla="*/ 0 h 2004"/>
                <a:gd name="T18" fmla="*/ 0 w 2003"/>
                <a:gd name="T19" fmla="*/ 0 h 2004"/>
                <a:gd name="T20" fmla="*/ 0 w 2003"/>
                <a:gd name="T21" fmla="*/ 0 h 2004"/>
                <a:gd name="T22" fmla="*/ 0 w 2003"/>
                <a:gd name="T23" fmla="*/ 0 h 2004"/>
                <a:gd name="T24" fmla="*/ 0 w 2003"/>
                <a:gd name="T25" fmla="*/ 0 h 2004"/>
                <a:gd name="T26" fmla="*/ 0 w 2003"/>
                <a:gd name="T27" fmla="*/ 0 h 2004"/>
                <a:gd name="T28" fmla="*/ 0 w 2003"/>
                <a:gd name="T29" fmla="*/ 0 h 2004"/>
                <a:gd name="T30" fmla="*/ 0 w 2003"/>
                <a:gd name="T31" fmla="*/ 0 h 2004"/>
                <a:gd name="T32" fmla="*/ 0 w 2003"/>
                <a:gd name="T33" fmla="*/ 0 h 2004"/>
                <a:gd name="T34" fmla="*/ 0 w 2003"/>
                <a:gd name="T35" fmla="*/ 0 h 2004"/>
                <a:gd name="T36" fmla="*/ 0 w 2003"/>
                <a:gd name="T37" fmla="*/ 0 h 2004"/>
                <a:gd name="T38" fmla="*/ 0 w 2003"/>
                <a:gd name="T39" fmla="*/ 0 h 2004"/>
                <a:gd name="T40" fmla="*/ 0 w 2003"/>
                <a:gd name="T41" fmla="*/ 0 h 2004"/>
                <a:gd name="T42" fmla="*/ 0 w 2003"/>
                <a:gd name="T43" fmla="*/ 0 h 2004"/>
                <a:gd name="T44" fmla="*/ 0 w 2003"/>
                <a:gd name="T45" fmla="*/ 0 h 2004"/>
                <a:gd name="T46" fmla="*/ 0 w 2003"/>
                <a:gd name="T47" fmla="*/ 0 h 2004"/>
                <a:gd name="T48" fmla="*/ 0 w 2003"/>
                <a:gd name="T49" fmla="*/ 0 h 2004"/>
                <a:gd name="T50" fmla="*/ 0 w 2003"/>
                <a:gd name="T51" fmla="*/ 0 h 2004"/>
                <a:gd name="T52" fmla="*/ 0 w 2003"/>
                <a:gd name="T53" fmla="*/ 0 h 2004"/>
                <a:gd name="T54" fmla="*/ 0 w 2003"/>
                <a:gd name="T55" fmla="*/ 0 h 2004"/>
                <a:gd name="T56" fmla="*/ 0 w 2003"/>
                <a:gd name="T57" fmla="*/ 0 h 2004"/>
                <a:gd name="T58" fmla="*/ 0 w 2003"/>
                <a:gd name="T59" fmla="*/ 0 h 2004"/>
                <a:gd name="T60" fmla="*/ 0 w 2003"/>
                <a:gd name="T61" fmla="*/ 0 h 2004"/>
                <a:gd name="T62" fmla="*/ 0 w 2003"/>
                <a:gd name="T63" fmla="*/ 0 h 2004"/>
                <a:gd name="T64" fmla="*/ 0 w 2003"/>
                <a:gd name="T65" fmla="*/ 0 h 2004"/>
                <a:gd name="T66" fmla="*/ 0 w 2003"/>
                <a:gd name="T67" fmla="*/ 0 h 2004"/>
                <a:gd name="T68" fmla="*/ 0 w 2003"/>
                <a:gd name="T69" fmla="*/ 0 h 2004"/>
                <a:gd name="T70" fmla="*/ 0 w 2003"/>
                <a:gd name="T71" fmla="*/ 0 h 2004"/>
                <a:gd name="T72" fmla="*/ 0 w 2003"/>
                <a:gd name="T73" fmla="*/ 0 h 2004"/>
                <a:gd name="T74" fmla="*/ 0 w 2003"/>
                <a:gd name="T75" fmla="*/ 0 h 2004"/>
                <a:gd name="T76" fmla="*/ 0 w 2003"/>
                <a:gd name="T77" fmla="*/ 0 h 2004"/>
                <a:gd name="T78" fmla="*/ 0 w 2003"/>
                <a:gd name="T79" fmla="*/ 0 h 2004"/>
                <a:gd name="T80" fmla="*/ 0 w 2003"/>
                <a:gd name="T81" fmla="*/ 0 h 2004"/>
                <a:gd name="T82" fmla="*/ 0 w 2003"/>
                <a:gd name="T83" fmla="*/ 0 h 2004"/>
                <a:gd name="T84" fmla="*/ 0 w 2003"/>
                <a:gd name="T85" fmla="*/ 0 h 2004"/>
                <a:gd name="T86" fmla="*/ 0 w 2003"/>
                <a:gd name="T87" fmla="*/ 0 h 20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03"/>
                <a:gd name="T133" fmla="*/ 0 h 2004"/>
                <a:gd name="T134" fmla="*/ 2003 w 2003"/>
                <a:gd name="T135" fmla="*/ 2004 h 20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03" h="2004">
                  <a:moveTo>
                    <a:pt x="1002" y="0"/>
                  </a:moveTo>
                  <a:lnTo>
                    <a:pt x="1088" y="4"/>
                  </a:lnTo>
                  <a:lnTo>
                    <a:pt x="1173" y="15"/>
                  </a:lnTo>
                  <a:lnTo>
                    <a:pt x="1254" y="33"/>
                  </a:lnTo>
                  <a:lnTo>
                    <a:pt x="1334" y="57"/>
                  </a:lnTo>
                  <a:lnTo>
                    <a:pt x="1410" y="88"/>
                  </a:lnTo>
                  <a:lnTo>
                    <a:pt x="1484" y="124"/>
                  </a:lnTo>
                  <a:lnTo>
                    <a:pt x="1553" y="166"/>
                  </a:lnTo>
                  <a:lnTo>
                    <a:pt x="1619" y="213"/>
                  </a:lnTo>
                  <a:lnTo>
                    <a:pt x="1680" y="266"/>
                  </a:lnTo>
                  <a:lnTo>
                    <a:pt x="1738" y="323"/>
                  </a:lnTo>
                  <a:lnTo>
                    <a:pt x="1790" y="385"/>
                  </a:lnTo>
                  <a:lnTo>
                    <a:pt x="1838" y="450"/>
                  </a:lnTo>
                  <a:lnTo>
                    <a:pt x="1880" y="520"/>
                  </a:lnTo>
                  <a:lnTo>
                    <a:pt x="1916" y="594"/>
                  </a:lnTo>
                  <a:lnTo>
                    <a:pt x="1947" y="669"/>
                  </a:lnTo>
                  <a:lnTo>
                    <a:pt x="1971" y="750"/>
                  </a:lnTo>
                  <a:lnTo>
                    <a:pt x="1989" y="831"/>
                  </a:lnTo>
                  <a:lnTo>
                    <a:pt x="2000" y="916"/>
                  </a:lnTo>
                  <a:lnTo>
                    <a:pt x="2003" y="1002"/>
                  </a:lnTo>
                  <a:lnTo>
                    <a:pt x="2000" y="1088"/>
                  </a:lnTo>
                  <a:lnTo>
                    <a:pt x="1989" y="1173"/>
                  </a:lnTo>
                  <a:lnTo>
                    <a:pt x="1971" y="1255"/>
                  </a:lnTo>
                  <a:lnTo>
                    <a:pt x="1947" y="1335"/>
                  </a:lnTo>
                  <a:lnTo>
                    <a:pt x="1916" y="1410"/>
                  </a:lnTo>
                  <a:lnTo>
                    <a:pt x="1880" y="1484"/>
                  </a:lnTo>
                  <a:lnTo>
                    <a:pt x="1838" y="1554"/>
                  </a:lnTo>
                  <a:lnTo>
                    <a:pt x="1790" y="1620"/>
                  </a:lnTo>
                  <a:lnTo>
                    <a:pt x="1738" y="1681"/>
                  </a:lnTo>
                  <a:lnTo>
                    <a:pt x="1680" y="1738"/>
                  </a:lnTo>
                  <a:lnTo>
                    <a:pt x="1619" y="1791"/>
                  </a:lnTo>
                  <a:lnTo>
                    <a:pt x="1553" y="1839"/>
                  </a:lnTo>
                  <a:lnTo>
                    <a:pt x="1484" y="1880"/>
                  </a:lnTo>
                  <a:lnTo>
                    <a:pt x="1410" y="1916"/>
                  </a:lnTo>
                  <a:lnTo>
                    <a:pt x="1334" y="1947"/>
                  </a:lnTo>
                  <a:lnTo>
                    <a:pt x="1254" y="1971"/>
                  </a:lnTo>
                  <a:lnTo>
                    <a:pt x="1173" y="1989"/>
                  </a:lnTo>
                  <a:lnTo>
                    <a:pt x="1088" y="2000"/>
                  </a:lnTo>
                  <a:lnTo>
                    <a:pt x="1002" y="2004"/>
                  </a:lnTo>
                  <a:lnTo>
                    <a:pt x="915" y="2000"/>
                  </a:lnTo>
                  <a:lnTo>
                    <a:pt x="830" y="1989"/>
                  </a:lnTo>
                  <a:lnTo>
                    <a:pt x="748" y="1971"/>
                  </a:lnTo>
                  <a:lnTo>
                    <a:pt x="669" y="1947"/>
                  </a:lnTo>
                  <a:lnTo>
                    <a:pt x="592" y="1916"/>
                  </a:lnTo>
                  <a:lnTo>
                    <a:pt x="519" y="1880"/>
                  </a:lnTo>
                  <a:lnTo>
                    <a:pt x="450" y="1839"/>
                  </a:lnTo>
                  <a:lnTo>
                    <a:pt x="384" y="1791"/>
                  </a:lnTo>
                  <a:lnTo>
                    <a:pt x="322" y="1738"/>
                  </a:lnTo>
                  <a:lnTo>
                    <a:pt x="264" y="1681"/>
                  </a:lnTo>
                  <a:lnTo>
                    <a:pt x="213" y="1620"/>
                  </a:lnTo>
                  <a:lnTo>
                    <a:pt x="165" y="1554"/>
                  </a:lnTo>
                  <a:lnTo>
                    <a:pt x="123" y="1484"/>
                  </a:lnTo>
                  <a:lnTo>
                    <a:pt x="87" y="1410"/>
                  </a:lnTo>
                  <a:lnTo>
                    <a:pt x="56" y="1335"/>
                  </a:lnTo>
                  <a:lnTo>
                    <a:pt x="32" y="1255"/>
                  </a:lnTo>
                  <a:lnTo>
                    <a:pt x="14" y="1173"/>
                  </a:lnTo>
                  <a:lnTo>
                    <a:pt x="4" y="1088"/>
                  </a:lnTo>
                  <a:lnTo>
                    <a:pt x="0" y="1002"/>
                  </a:lnTo>
                  <a:lnTo>
                    <a:pt x="4" y="916"/>
                  </a:lnTo>
                  <a:lnTo>
                    <a:pt x="14" y="831"/>
                  </a:lnTo>
                  <a:lnTo>
                    <a:pt x="32" y="750"/>
                  </a:lnTo>
                  <a:lnTo>
                    <a:pt x="56" y="669"/>
                  </a:lnTo>
                  <a:lnTo>
                    <a:pt x="87" y="594"/>
                  </a:lnTo>
                  <a:lnTo>
                    <a:pt x="123" y="520"/>
                  </a:lnTo>
                  <a:lnTo>
                    <a:pt x="165" y="450"/>
                  </a:lnTo>
                  <a:lnTo>
                    <a:pt x="213" y="385"/>
                  </a:lnTo>
                  <a:lnTo>
                    <a:pt x="264" y="323"/>
                  </a:lnTo>
                  <a:lnTo>
                    <a:pt x="322" y="266"/>
                  </a:lnTo>
                  <a:lnTo>
                    <a:pt x="384" y="213"/>
                  </a:lnTo>
                  <a:lnTo>
                    <a:pt x="450" y="166"/>
                  </a:lnTo>
                  <a:lnTo>
                    <a:pt x="519" y="124"/>
                  </a:lnTo>
                  <a:lnTo>
                    <a:pt x="592" y="88"/>
                  </a:lnTo>
                  <a:lnTo>
                    <a:pt x="669" y="57"/>
                  </a:lnTo>
                  <a:lnTo>
                    <a:pt x="748" y="33"/>
                  </a:lnTo>
                  <a:lnTo>
                    <a:pt x="830" y="15"/>
                  </a:lnTo>
                  <a:lnTo>
                    <a:pt x="915" y="4"/>
                  </a:lnTo>
                  <a:lnTo>
                    <a:pt x="1002" y="0"/>
                  </a:lnTo>
                  <a:close/>
                  <a:moveTo>
                    <a:pt x="1002" y="465"/>
                  </a:moveTo>
                  <a:lnTo>
                    <a:pt x="1064" y="468"/>
                  </a:lnTo>
                  <a:lnTo>
                    <a:pt x="1125" y="479"/>
                  </a:lnTo>
                  <a:lnTo>
                    <a:pt x="1182" y="496"/>
                  </a:lnTo>
                  <a:lnTo>
                    <a:pt x="1237" y="520"/>
                  </a:lnTo>
                  <a:lnTo>
                    <a:pt x="1290" y="548"/>
                  </a:lnTo>
                  <a:lnTo>
                    <a:pt x="1338" y="583"/>
                  </a:lnTo>
                  <a:lnTo>
                    <a:pt x="1381" y="623"/>
                  </a:lnTo>
                  <a:lnTo>
                    <a:pt x="1420" y="666"/>
                  </a:lnTo>
                  <a:lnTo>
                    <a:pt x="1455" y="714"/>
                  </a:lnTo>
                  <a:lnTo>
                    <a:pt x="1484" y="766"/>
                  </a:lnTo>
                  <a:lnTo>
                    <a:pt x="1508" y="821"/>
                  </a:lnTo>
                  <a:lnTo>
                    <a:pt x="1525" y="879"/>
                  </a:lnTo>
                  <a:lnTo>
                    <a:pt x="1535" y="940"/>
                  </a:lnTo>
                  <a:lnTo>
                    <a:pt x="1539" y="1002"/>
                  </a:lnTo>
                  <a:lnTo>
                    <a:pt x="1535" y="1064"/>
                  </a:lnTo>
                  <a:lnTo>
                    <a:pt x="1525" y="1125"/>
                  </a:lnTo>
                  <a:lnTo>
                    <a:pt x="1508" y="1183"/>
                  </a:lnTo>
                  <a:lnTo>
                    <a:pt x="1484" y="1238"/>
                  </a:lnTo>
                  <a:lnTo>
                    <a:pt x="1455" y="1290"/>
                  </a:lnTo>
                  <a:lnTo>
                    <a:pt x="1420" y="1338"/>
                  </a:lnTo>
                  <a:lnTo>
                    <a:pt x="1381" y="1383"/>
                  </a:lnTo>
                  <a:lnTo>
                    <a:pt x="1338" y="1421"/>
                  </a:lnTo>
                  <a:lnTo>
                    <a:pt x="1290" y="1456"/>
                  </a:lnTo>
                  <a:lnTo>
                    <a:pt x="1237" y="1484"/>
                  </a:lnTo>
                  <a:lnTo>
                    <a:pt x="1182" y="1508"/>
                  </a:lnTo>
                  <a:lnTo>
                    <a:pt x="1125" y="1525"/>
                  </a:lnTo>
                  <a:lnTo>
                    <a:pt x="1064" y="1536"/>
                  </a:lnTo>
                  <a:lnTo>
                    <a:pt x="1002" y="1539"/>
                  </a:lnTo>
                  <a:lnTo>
                    <a:pt x="938" y="1536"/>
                  </a:lnTo>
                  <a:lnTo>
                    <a:pt x="878" y="1525"/>
                  </a:lnTo>
                  <a:lnTo>
                    <a:pt x="820" y="1508"/>
                  </a:lnTo>
                  <a:lnTo>
                    <a:pt x="765" y="1484"/>
                  </a:lnTo>
                  <a:lnTo>
                    <a:pt x="713" y="1456"/>
                  </a:lnTo>
                  <a:lnTo>
                    <a:pt x="664" y="1421"/>
                  </a:lnTo>
                  <a:lnTo>
                    <a:pt x="621" y="1383"/>
                  </a:lnTo>
                  <a:lnTo>
                    <a:pt x="582" y="1338"/>
                  </a:lnTo>
                  <a:lnTo>
                    <a:pt x="547" y="1290"/>
                  </a:lnTo>
                  <a:lnTo>
                    <a:pt x="518" y="1238"/>
                  </a:lnTo>
                  <a:lnTo>
                    <a:pt x="494" y="1183"/>
                  </a:lnTo>
                  <a:lnTo>
                    <a:pt x="477" y="1125"/>
                  </a:lnTo>
                  <a:lnTo>
                    <a:pt x="467" y="1064"/>
                  </a:lnTo>
                  <a:lnTo>
                    <a:pt x="463" y="1002"/>
                  </a:lnTo>
                  <a:lnTo>
                    <a:pt x="467" y="940"/>
                  </a:lnTo>
                  <a:lnTo>
                    <a:pt x="477" y="879"/>
                  </a:lnTo>
                  <a:lnTo>
                    <a:pt x="494" y="821"/>
                  </a:lnTo>
                  <a:lnTo>
                    <a:pt x="518" y="766"/>
                  </a:lnTo>
                  <a:lnTo>
                    <a:pt x="547" y="714"/>
                  </a:lnTo>
                  <a:lnTo>
                    <a:pt x="582" y="666"/>
                  </a:lnTo>
                  <a:lnTo>
                    <a:pt x="621" y="623"/>
                  </a:lnTo>
                  <a:lnTo>
                    <a:pt x="664" y="583"/>
                  </a:lnTo>
                  <a:lnTo>
                    <a:pt x="713" y="548"/>
                  </a:lnTo>
                  <a:lnTo>
                    <a:pt x="765" y="520"/>
                  </a:lnTo>
                  <a:lnTo>
                    <a:pt x="820" y="496"/>
                  </a:lnTo>
                  <a:lnTo>
                    <a:pt x="878" y="479"/>
                  </a:lnTo>
                  <a:lnTo>
                    <a:pt x="938" y="468"/>
                  </a:lnTo>
                  <a:lnTo>
                    <a:pt x="1002" y="46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Freeform 129"/>
            <p:cNvSpPr>
              <a:spLocks/>
            </p:cNvSpPr>
            <p:nvPr/>
          </p:nvSpPr>
          <p:spPr bwMode="auto">
            <a:xfrm>
              <a:off x="1399" y="1038"/>
              <a:ext cx="124" cy="125"/>
            </a:xfrm>
            <a:custGeom>
              <a:avLst/>
              <a:gdLst>
                <a:gd name="T0" fmla="*/ 0 w 748"/>
                <a:gd name="T1" fmla="*/ 0 h 748"/>
                <a:gd name="T2" fmla="*/ 0 w 748"/>
                <a:gd name="T3" fmla="*/ 0 h 748"/>
                <a:gd name="T4" fmla="*/ 0 w 748"/>
                <a:gd name="T5" fmla="*/ 0 h 748"/>
                <a:gd name="T6" fmla="*/ 0 w 748"/>
                <a:gd name="T7" fmla="*/ 0 h 748"/>
                <a:gd name="T8" fmla="*/ 0 w 748"/>
                <a:gd name="T9" fmla="*/ 0 h 748"/>
                <a:gd name="T10" fmla="*/ 0 w 748"/>
                <a:gd name="T11" fmla="*/ 0 h 748"/>
                <a:gd name="T12" fmla="*/ 0 w 748"/>
                <a:gd name="T13" fmla="*/ 0 h 748"/>
                <a:gd name="T14" fmla="*/ 0 w 748"/>
                <a:gd name="T15" fmla="*/ 0 h 748"/>
                <a:gd name="T16" fmla="*/ 0 w 748"/>
                <a:gd name="T17" fmla="*/ 0 h 748"/>
                <a:gd name="T18" fmla="*/ 0 w 748"/>
                <a:gd name="T19" fmla="*/ 0 h 748"/>
                <a:gd name="T20" fmla="*/ 0 w 748"/>
                <a:gd name="T21" fmla="*/ 0 h 748"/>
                <a:gd name="T22" fmla="*/ 0 w 748"/>
                <a:gd name="T23" fmla="*/ 0 h 748"/>
                <a:gd name="T24" fmla="*/ 0 w 748"/>
                <a:gd name="T25" fmla="*/ 0 h 748"/>
                <a:gd name="T26" fmla="*/ 0 w 748"/>
                <a:gd name="T27" fmla="*/ 0 h 748"/>
                <a:gd name="T28" fmla="*/ 0 w 748"/>
                <a:gd name="T29" fmla="*/ 0 h 748"/>
                <a:gd name="T30" fmla="*/ 0 w 748"/>
                <a:gd name="T31" fmla="*/ 0 h 748"/>
                <a:gd name="T32" fmla="*/ 0 w 748"/>
                <a:gd name="T33" fmla="*/ 0 h 748"/>
                <a:gd name="T34" fmla="*/ 0 w 748"/>
                <a:gd name="T35" fmla="*/ 0 h 748"/>
                <a:gd name="T36" fmla="*/ 0 w 748"/>
                <a:gd name="T37" fmla="*/ 0 h 748"/>
                <a:gd name="T38" fmla="*/ 0 w 748"/>
                <a:gd name="T39" fmla="*/ 0 h 748"/>
                <a:gd name="T40" fmla="*/ 0 w 748"/>
                <a:gd name="T41" fmla="*/ 0 h 748"/>
                <a:gd name="T42" fmla="*/ 0 w 748"/>
                <a:gd name="T43" fmla="*/ 0 h 748"/>
                <a:gd name="T44" fmla="*/ 0 w 748"/>
                <a:gd name="T45" fmla="*/ 0 h 748"/>
                <a:gd name="T46" fmla="*/ 0 w 748"/>
                <a:gd name="T47" fmla="*/ 0 h 748"/>
                <a:gd name="T48" fmla="*/ 0 w 748"/>
                <a:gd name="T49" fmla="*/ 0 h 748"/>
                <a:gd name="T50" fmla="*/ 0 w 748"/>
                <a:gd name="T51" fmla="*/ 0 h 748"/>
                <a:gd name="T52" fmla="*/ 0 w 748"/>
                <a:gd name="T53" fmla="*/ 0 h 748"/>
                <a:gd name="T54" fmla="*/ 0 w 748"/>
                <a:gd name="T55" fmla="*/ 0 h 748"/>
                <a:gd name="T56" fmla="*/ 0 w 748"/>
                <a:gd name="T57" fmla="*/ 0 h 748"/>
                <a:gd name="T58" fmla="*/ 0 w 748"/>
                <a:gd name="T59" fmla="*/ 0 h 748"/>
                <a:gd name="T60" fmla="*/ 0 w 748"/>
                <a:gd name="T61" fmla="*/ 0 h 748"/>
                <a:gd name="T62" fmla="*/ 0 w 748"/>
                <a:gd name="T63" fmla="*/ 0 h 748"/>
                <a:gd name="T64" fmla="*/ 0 w 748"/>
                <a:gd name="T65" fmla="*/ 0 h 748"/>
                <a:gd name="T66" fmla="*/ 0 w 748"/>
                <a:gd name="T67" fmla="*/ 0 h 748"/>
                <a:gd name="T68" fmla="*/ 0 w 748"/>
                <a:gd name="T69" fmla="*/ 0 h 748"/>
                <a:gd name="T70" fmla="*/ 0 w 748"/>
                <a:gd name="T71" fmla="*/ 0 h 748"/>
                <a:gd name="T72" fmla="*/ 0 w 748"/>
                <a:gd name="T73" fmla="*/ 0 h 748"/>
                <a:gd name="T74" fmla="*/ 0 w 748"/>
                <a:gd name="T75" fmla="*/ 0 h 748"/>
                <a:gd name="T76" fmla="*/ 0 w 748"/>
                <a:gd name="T77" fmla="*/ 0 h 748"/>
                <a:gd name="T78" fmla="*/ 0 w 748"/>
                <a:gd name="T79" fmla="*/ 0 h 748"/>
                <a:gd name="T80" fmla="*/ 0 w 748"/>
                <a:gd name="T81" fmla="*/ 0 h 748"/>
                <a:gd name="T82" fmla="*/ 0 w 748"/>
                <a:gd name="T83" fmla="*/ 0 h 748"/>
                <a:gd name="T84" fmla="*/ 0 w 748"/>
                <a:gd name="T85" fmla="*/ 0 h 748"/>
                <a:gd name="T86" fmla="*/ 0 w 748"/>
                <a:gd name="T87" fmla="*/ 0 h 748"/>
                <a:gd name="T88" fmla="*/ 0 w 748"/>
                <a:gd name="T89" fmla="*/ 0 h 748"/>
                <a:gd name="T90" fmla="*/ 0 w 748"/>
                <a:gd name="T91" fmla="*/ 0 h 748"/>
                <a:gd name="T92" fmla="*/ 0 w 748"/>
                <a:gd name="T93" fmla="*/ 0 h 748"/>
                <a:gd name="T94" fmla="*/ 0 w 748"/>
                <a:gd name="T95" fmla="*/ 0 h 748"/>
                <a:gd name="T96" fmla="*/ 0 w 748"/>
                <a:gd name="T97" fmla="*/ 0 h 7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48"/>
                <a:gd name="T148" fmla="*/ 0 h 748"/>
                <a:gd name="T149" fmla="*/ 748 w 748"/>
                <a:gd name="T150" fmla="*/ 748 h 7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48" h="748">
                  <a:moveTo>
                    <a:pt x="375" y="0"/>
                  </a:moveTo>
                  <a:lnTo>
                    <a:pt x="425" y="3"/>
                  </a:lnTo>
                  <a:lnTo>
                    <a:pt x="474" y="13"/>
                  </a:lnTo>
                  <a:lnTo>
                    <a:pt x="519" y="30"/>
                  </a:lnTo>
                  <a:lnTo>
                    <a:pt x="563" y="51"/>
                  </a:lnTo>
                  <a:lnTo>
                    <a:pt x="603" y="77"/>
                  </a:lnTo>
                  <a:lnTo>
                    <a:pt x="638" y="110"/>
                  </a:lnTo>
                  <a:lnTo>
                    <a:pt x="670" y="144"/>
                  </a:lnTo>
                  <a:lnTo>
                    <a:pt x="697" y="185"/>
                  </a:lnTo>
                  <a:lnTo>
                    <a:pt x="718" y="228"/>
                  </a:lnTo>
                  <a:lnTo>
                    <a:pt x="735" y="274"/>
                  </a:lnTo>
                  <a:lnTo>
                    <a:pt x="744" y="323"/>
                  </a:lnTo>
                  <a:lnTo>
                    <a:pt x="748" y="373"/>
                  </a:lnTo>
                  <a:lnTo>
                    <a:pt x="744" y="424"/>
                  </a:lnTo>
                  <a:lnTo>
                    <a:pt x="735" y="472"/>
                  </a:lnTo>
                  <a:lnTo>
                    <a:pt x="718" y="519"/>
                  </a:lnTo>
                  <a:lnTo>
                    <a:pt x="697" y="562"/>
                  </a:lnTo>
                  <a:lnTo>
                    <a:pt x="670" y="602"/>
                  </a:lnTo>
                  <a:lnTo>
                    <a:pt x="638" y="637"/>
                  </a:lnTo>
                  <a:lnTo>
                    <a:pt x="603" y="670"/>
                  </a:lnTo>
                  <a:lnTo>
                    <a:pt x="563" y="696"/>
                  </a:lnTo>
                  <a:lnTo>
                    <a:pt x="519" y="718"/>
                  </a:lnTo>
                  <a:lnTo>
                    <a:pt x="474" y="734"/>
                  </a:lnTo>
                  <a:lnTo>
                    <a:pt x="425" y="744"/>
                  </a:lnTo>
                  <a:lnTo>
                    <a:pt x="375" y="748"/>
                  </a:lnTo>
                  <a:lnTo>
                    <a:pt x="323" y="744"/>
                  </a:lnTo>
                  <a:lnTo>
                    <a:pt x="275" y="734"/>
                  </a:lnTo>
                  <a:lnTo>
                    <a:pt x="229" y="718"/>
                  </a:lnTo>
                  <a:lnTo>
                    <a:pt x="186" y="696"/>
                  </a:lnTo>
                  <a:lnTo>
                    <a:pt x="146" y="670"/>
                  </a:lnTo>
                  <a:lnTo>
                    <a:pt x="110" y="637"/>
                  </a:lnTo>
                  <a:lnTo>
                    <a:pt x="78" y="602"/>
                  </a:lnTo>
                  <a:lnTo>
                    <a:pt x="52" y="562"/>
                  </a:lnTo>
                  <a:lnTo>
                    <a:pt x="30" y="519"/>
                  </a:lnTo>
                  <a:lnTo>
                    <a:pt x="13" y="472"/>
                  </a:lnTo>
                  <a:lnTo>
                    <a:pt x="4" y="424"/>
                  </a:lnTo>
                  <a:lnTo>
                    <a:pt x="0" y="373"/>
                  </a:lnTo>
                  <a:lnTo>
                    <a:pt x="4" y="323"/>
                  </a:lnTo>
                  <a:lnTo>
                    <a:pt x="13" y="274"/>
                  </a:lnTo>
                  <a:lnTo>
                    <a:pt x="30" y="228"/>
                  </a:lnTo>
                  <a:lnTo>
                    <a:pt x="52" y="185"/>
                  </a:lnTo>
                  <a:lnTo>
                    <a:pt x="78" y="144"/>
                  </a:lnTo>
                  <a:lnTo>
                    <a:pt x="110" y="110"/>
                  </a:lnTo>
                  <a:lnTo>
                    <a:pt x="146" y="77"/>
                  </a:lnTo>
                  <a:lnTo>
                    <a:pt x="186" y="51"/>
                  </a:lnTo>
                  <a:lnTo>
                    <a:pt x="229" y="30"/>
                  </a:lnTo>
                  <a:lnTo>
                    <a:pt x="275" y="13"/>
                  </a:lnTo>
                  <a:lnTo>
                    <a:pt x="323" y="3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2"/>
          <p:cNvSpPr>
            <a:spLocks/>
          </p:cNvSpPr>
          <p:nvPr/>
        </p:nvSpPr>
        <p:spPr bwMode="auto">
          <a:xfrm>
            <a:off x="215900" y="6308725"/>
            <a:ext cx="536416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2000" b="1">
                <a:solidFill>
                  <a:srgbClr val="ADBBF9"/>
                </a:solidFill>
                <a:latin typeface="Arial Narrow" pitchFamily="34" charset="0"/>
              </a:rPr>
              <a:t>www.siliconreef.com.br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38" grpId="0" animBg="1"/>
      <p:bldP spid="39938" grpId="0"/>
      <p:bldP spid="40234" grpId="0"/>
      <p:bldP spid="40239" grpId="0"/>
      <p:bldP spid="37963" grpId="0" animBg="1"/>
      <p:bldP spid="37977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3132138" y="5013325"/>
            <a:ext cx="1138237" cy="1295400"/>
            <a:chOff x="481" y="211"/>
            <a:chExt cx="788" cy="907"/>
          </a:xfrm>
        </p:grpSpPr>
        <p:sp>
          <p:nvSpPr>
            <p:cNvPr id="15423" name="Rectangle 59"/>
            <p:cNvSpPr>
              <a:spLocks noChangeArrowheads="1"/>
            </p:cNvSpPr>
            <p:nvPr/>
          </p:nvSpPr>
          <p:spPr bwMode="auto">
            <a:xfrm>
              <a:off x="640" y="522"/>
              <a:ext cx="67" cy="596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4" name="Rectangle 60"/>
            <p:cNvSpPr>
              <a:spLocks noChangeArrowheads="1"/>
            </p:cNvSpPr>
            <p:nvPr/>
          </p:nvSpPr>
          <p:spPr bwMode="auto">
            <a:xfrm>
              <a:off x="481" y="579"/>
              <a:ext cx="386" cy="67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5" name="Rectangle 61"/>
            <p:cNvSpPr>
              <a:spLocks noChangeArrowheads="1"/>
            </p:cNvSpPr>
            <p:nvPr/>
          </p:nvSpPr>
          <p:spPr bwMode="auto">
            <a:xfrm>
              <a:off x="496" y="549"/>
              <a:ext cx="34" cy="4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6" name="Rectangle 62"/>
            <p:cNvSpPr>
              <a:spLocks noChangeArrowheads="1"/>
            </p:cNvSpPr>
            <p:nvPr/>
          </p:nvSpPr>
          <p:spPr bwMode="auto">
            <a:xfrm>
              <a:off x="568" y="549"/>
              <a:ext cx="34" cy="4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7" name="Rectangle 63"/>
            <p:cNvSpPr>
              <a:spLocks noChangeArrowheads="1"/>
            </p:cNvSpPr>
            <p:nvPr/>
          </p:nvSpPr>
          <p:spPr bwMode="auto">
            <a:xfrm>
              <a:off x="740" y="549"/>
              <a:ext cx="33" cy="4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8" name="Rectangle 64"/>
            <p:cNvSpPr>
              <a:spLocks noChangeArrowheads="1"/>
            </p:cNvSpPr>
            <p:nvPr/>
          </p:nvSpPr>
          <p:spPr bwMode="auto">
            <a:xfrm>
              <a:off x="812" y="549"/>
              <a:ext cx="33" cy="4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9" name="Freeform 65"/>
            <p:cNvSpPr>
              <a:spLocks/>
            </p:cNvSpPr>
            <p:nvPr/>
          </p:nvSpPr>
          <p:spPr bwMode="auto">
            <a:xfrm>
              <a:off x="748" y="255"/>
              <a:ext cx="521" cy="315"/>
            </a:xfrm>
            <a:custGeom>
              <a:avLst/>
              <a:gdLst>
                <a:gd name="T0" fmla="*/ 0 w 2080"/>
                <a:gd name="T1" fmla="*/ 0 h 1262"/>
                <a:gd name="T2" fmla="*/ 0 w 2080"/>
                <a:gd name="T3" fmla="*/ 0 h 1262"/>
                <a:gd name="T4" fmla="*/ 0 w 2080"/>
                <a:gd name="T5" fmla="*/ 0 h 1262"/>
                <a:gd name="T6" fmla="*/ 0 60000 65536"/>
                <a:gd name="T7" fmla="*/ 0 60000 65536"/>
                <a:gd name="T8" fmla="*/ 0 60000 65536"/>
                <a:gd name="T9" fmla="*/ 0 w 2080"/>
                <a:gd name="T10" fmla="*/ 0 h 1262"/>
                <a:gd name="T11" fmla="*/ 2080 w 2080"/>
                <a:gd name="T12" fmla="*/ 1262 h 12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0" h="1262">
                  <a:moveTo>
                    <a:pt x="288" y="1262"/>
                  </a:moveTo>
                  <a:lnTo>
                    <a:pt x="2080" y="0"/>
                  </a:lnTo>
                  <a:lnTo>
                    <a:pt x="0" y="1262"/>
                  </a:lnTo>
                </a:path>
              </a:pathLst>
            </a:custGeom>
            <a:solidFill>
              <a:srgbClr val="0A238C"/>
            </a:solidFill>
            <a:ln w="1588">
              <a:solidFill>
                <a:srgbClr val="4F81B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0" name="Freeform 66"/>
            <p:cNvSpPr>
              <a:spLocks/>
            </p:cNvSpPr>
            <p:nvPr/>
          </p:nvSpPr>
          <p:spPr bwMode="auto">
            <a:xfrm>
              <a:off x="505" y="211"/>
              <a:ext cx="515" cy="360"/>
            </a:xfrm>
            <a:custGeom>
              <a:avLst/>
              <a:gdLst>
                <a:gd name="T0" fmla="*/ 0 w 2059"/>
                <a:gd name="T1" fmla="*/ 0 h 1443"/>
                <a:gd name="T2" fmla="*/ 0 w 2059"/>
                <a:gd name="T3" fmla="*/ 0 h 1443"/>
                <a:gd name="T4" fmla="*/ 0 w 2059"/>
                <a:gd name="T5" fmla="*/ 0 h 1443"/>
                <a:gd name="T6" fmla="*/ 0 60000 65536"/>
                <a:gd name="T7" fmla="*/ 0 60000 65536"/>
                <a:gd name="T8" fmla="*/ 0 60000 65536"/>
                <a:gd name="T9" fmla="*/ 0 w 2059"/>
                <a:gd name="T10" fmla="*/ 0 h 1443"/>
                <a:gd name="T11" fmla="*/ 2059 w 2059"/>
                <a:gd name="T12" fmla="*/ 1443 h 14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59" h="1443">
                  <a:moveTo>
                    <a:pt x="0" y="1443"/>
                  </a:moveTo>
                  <a:lnTo>
                    <a:pt x="2059" y="0"/>
                  </a:lnTo>
                  <a:lnTo>
                    <a:pt x="288" y="1443"/>
                  </a:lnTo>
                </a:path>
              </a:pathLst>
            </a:custGeom>
            <a:solidFill>
              <a:srgbClr val="0A238C"/>
            </a:solidFill>
            <a:ln w="1588">
              <a:solidFill>
                <a:srgbClr val="4F81BD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1" name="Rectangle 67"/>
            <p:cNvSpPr>
              <a:spLocks noChangeArrowheads="1"/>
            </p:cNvSpPr>
            <p:nvPr/>
          </p:nvSpPr>
          <p:spPr bwMode="auto">
            <a:xfrm>
              <a:off x="975" y="709"/>
              <a:ext cx="44" cy="39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2" name="Rectangle 68"/>
            <p:cNvSpPr>
              <a:spLocks noChangeArrowheads="1"/>
            </p:cNvSpPr>
            <p:nvPr/>
          </p:nvSpPr>
          <p:spPr bwMode="auto">
            <a:xfrm>
              <a:off x="875" y="764"/>
              <a:ext cx="254" cy="43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3" name="Rectangle 69"/>
            <p:cNvSpPr>
              <a:spLocks noChangeArrowheads="1"/>
            </p:cNvSpPr>
            <p:nvPr/>
          </p:nvSpPr>
          <p:spPr bwMode="auto">
            <a:xfrm>
              <a:off x="885" y="744"/>
              <a:ext cx="22" cy="30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4" name="Rectangle 70"/>
            <p:cNvSpPr>
              <a:spLocks noChangeArrowheads="1"/>
            </p:cNvSpPr>
            <p:nvPr/>
          </p:nvSpPr>
          <p:spPr bwMode="auto">
            <a:xfrm>
              <a:off x="1046" y="744"/>
              <a:ext cx="22" cy="30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5" name="Rectangle 71"/>
            <p:cNvSpPr>
              <a:spLocks noChangeArrowheads="1"/>
            </p:cNvSpPr>
            <p:nvPr/>
          </p:nvSpPr>
          <p:spPr bwMode="auto">
            <a:xfrm>
              <a:off x="1093" y="744"/>
              <a:ext cx="22" cy="30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6" name="Rectangle 72"/>
            <p:cNvSpPr>
              <a:spLocks noChangeArrowheads="1"/>
            </p:cNvSpPr>
            <p:nvPr/>
          </p:nvSpPr>
          <p:spPr bwMode="auto">
            <a:xfrm>
              <a:off x="930" y="754"/>
              <a:ext cx="22" cy="30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7" name="Line 73"/>
            <p:cNvSpPr>
              <a:spLocks noChangeShapeType="1"/>
            </p:cNvSpPr>
            <p:nvPr/>
          </p:nvSpPr>
          <p:spPr bwMode="auto">
            <a:xfrm flipH="1" flipV="1">
              <a:off x="521" y="572"/>
              <a:ext cx="394" cy="173"/>
            </a:xfrm>
            <a:prstGeom prst="line">
              <a:avLst/>
            </a:prstGeom>
            <a:noFill/>
            <a:ln w="1588">
              <a:solidFill>
                <a:srgbClr val="4F81B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8" name="Line 74"/>
            <p:cNvSpPr>
              <a:spLocks noChangeShapeType="1"/>
            </p:cNvSpPr>
            <p:nvPr/>
          </p:nvSpPr>
          <p:spPr bwMode="auto">
            <a:xfrm flipH="1" flipV="1">
              <a:off x="567" y="572"/>
              <a:ext cx="362" cy="188"/>
            </a:xfrm>
            <a:prstGeom prst="line">
              <a:avLst/>
            </a:prstGeom>
            <a:noFill/>
            <a:ln w="1588">
              <a:solidFill>
                <a:srgbClr val="4F81B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39" name="Line 75"/>
            <p:cNvSpPr>
              <a:spLocks noChangeShapeType="1"/>
            </p:cNvSpPr>
            <p:nvPr/>
          </p:nvSpPr>
          <p:spPr bwMode="auto">
            <a:xfrm flipH="1" flipV="1">
              <a:off x="748" y="572"/>
              <a:ext cx="301" cy="188"/>
            </a:xfrm>
            <a:prstGeom prst="line">
              <a:avLst/>
            </a:prstGeom>
            <a:noFill/>
            <a:ln w="1588">
              <a:solidFill>
                <a:srgbClr val="4F81B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40" name="Line 76"/>
            <p:cNvSpPr>
              <a:spLocks noChangeShapeType="1"/>
            </p:cNvSpPr>
            <p:nvPr/>
          </p:nvSpPr>
          <p:spPr bwMode="auto">
            <a:xfrm flipH="1" flipV="1">
              <a:off x="839" y="572"/>
              <a:ext cx="275" cy="190"/>
            </a:xfrm>
            <a:prstGeom prst="line">
              <a:avLst/>
            </a:prstGeom>
            <a:noFill/>
            <a:ln w="1588">
              <a:solidFill>
                <a:srgbClr val="4F81B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6012160" y="4581128"/>
            <a:ext cx="620712" cy="792163"/>
            <a:chOff x="4597" y="2282"/>
            <a:chExt cx="653" cy="834"/>
          </a:xfrm>
        </p:grpSpPr>
        <p:sp>
          <p:nvSpPr>
            <p:cNvPr id="15412" name="Freeform 78"/>
            <p:cNvSpPr>
              <a:spLocks noEditPoints="1"/>
            </p:cNvSpPr>
            <p:nvPr/>
          </p:nvSpPr>
          <p:spPr bwMode="auto">
            <a:xfrm>
              <a:off x="4740" y="2432"/>
              <a:ext cx="376" cy="550"/>
            </a:xfrm>
            <a:custGeom>
              <a:avLst/>
              <a:gdLst>
                <a:gd name="T0" fmla="*/ 0 w 1505"/>
                <a:gd name="T1" fmla="*/ 0 h 2200"/>
                <a:gd name="T2" fmla="*/ 0 w 1505"/>
                <a:gd name="T3" fmla="*/ 0 h 2200"/>
                <a:gd name="T4" fmla="*/ 0 w 1505"/>
                <a:gd name="T5" fmla="*/ 0 h 2200"/>
                <a:gd name="T6" fmla="*/ 0 w 1505"/>
                <a:gd name="T7" fmla="*/ 0 h 2200"/>
                <a:gd name="T8" fmla="*/ 0 w 1505"/>
                <a:gd name="T9" fmla="*/ 0 h 2200"/>
                <a:gd name="T10" fmla="*/ 0 w 1505"/>
                <a:gd name="T11" fmla="*/ 0 h 2200"/>
                <a:gd name="T12" fmla="*/ 0 w 1505"/>
                <a:gd name="T13" fmla="*/ 0 h 2200"/>
                <a:gd name="T14" fmla="*/ 0 w 1505"/>
                <a:gd name="T15" fmla="*/ 0 h 2200"/>
                <a:gd name="T16" fmla="*/ 0 w 1505"/>
                <a:gd name="T17" fmla="*/ 0 h 2200"/>
                <a:gd name="T18" fmla="*/ 0 w 1505"/>
                <a:gd name="T19" fmla="*/ 0 h 2200"/>
                <a:gd name="T20" fmla="*/ 0 w 1505"/>
                <a:gd name="T21" fmla="*/ 0 h 2200"/>
                <a:gd name="T22" fmla="*/ 0 w 1505"/>
                <a:gd name="T23" fmla="*/ 0 h 2200"/>
                <a:gd name="T24" fmla="*/ 0 w 1505"/>
                <a:gd name="T25" fmla="*/ 0 h 2200"/>
                <a:gd name="T26" fmla="*/ 0 w 1505"/>
                <a:gd name="T27" fmla="*/ 0 h 2200"/>
                <a:gd name="T28" fmla="*/ 0 w 1505"/>
                <a:gd name="T29" fmla="*/ 0 h 2200"/>
                <a:gd name="T30" fmla="*/ 0 w 1505"/>
                <a:gd name="T31" fmla="*/ 0 h 2200"/>
                <a:gd name="T32" fmla="*/ 0 w 1505"/>
                <a:gd name="T33" fmla="*/ 0 h 2200"/>
                <a:gd name="T34" fmla="*/ 0 w 1505"/>
                <a:gd name="T35" fmla="*/ 0 h 2200"/>
                <a:gd name="T36" fmla="*/ 0 w 1505"/>
                <a:gd name="T37" fmla="*/ 0 h 2200"/>
                <a:gd name="T38" fmla="*/ 0 w 1505"/>
                <a:gd name="T39" fmla="*/ 0 h 2200"/>
                <a:gd name="T40" fmla="*/ 0 w 1505"/>
                <a:gd name="T41" fmla="*/ 0 h 2200"/>
                <a:gd name="T42" fmla="*/ 0 w 1505"/>
                <a:gd name="T43" fmla="*/ 0 h 2200"/>
                <a:gd name="T44" fmla="*/ 0 w 1505"/>
                <a:gd name="T45" fmla="*/ 0 h 2200"/>
                <a:gd name="T46" fmla="*/ 0 w 1505"/>
                <a:gd name="T47" fmla="*/ 0 h 2200"/>
                <a:gd name="T48" fmla="*/ 0 w 1505"/>
                <a:gd name="T49" fmla="*/ 0 h 2200"/>
                <a:gd name="T50" fmla="*/ 0 w 1505"/>
                <a:gd name="T51" fmla="*/ 0 h 2200"/>
                <a:gd name="T52" fmla="*/ 0 w 1505"/>
                <a:gd name="T53" fmla="*/ 0 h 2200"/>
                <a:gd name="T54" fmla="*/ 0 w 1505"/>
                <a:gd name="T55" fmla="*/ 0 h 2200"/>
                <a:gd name="T56" fmla="*/ 0 w 1505"/>
                <a:gd name="T57" fmla="*/ 0 h 2200"/>
                <a:gd name="T58" fmla="*/ 0 w 1505"/>
                <a:gd name="T59" fmla="*/ 0 h 2200"/>
                <a:gd name="T60" fmla="*/ 0 w 1505"/>
                <a:gd name="T61" fmla="*/ 0 h 2200"/>
                <a:gd name="T62" fmla="*/ 0 w 1505"/>
                <a:gd name="T63" fmla="*/ 0 h 2200"/>
                <a:gd name="T64" fmla="*/ 0 w 1505"/>
                <a:gd name="T65" fmla="*/ 0 h 2200"/>
                <a:gd name="T66" fmla="*/ 0 w 1505"/>
                <a:gd name="T67" fmla="*/ 0 h 2200"/>
                <a:gd name="T68" fmla="*/ 0 w 1505"/>
                <a:gd name="T69" fmla="*/ 0 h 2200"/>
                <a:gd name="T70" fmla="*/ 0 w 1505"/>
                <a:gd name="T71" fmla="*/ 0 h 2200"/>
                <a:gd name="T72" fmla="*/ 0 w 1505"/>
                <a:gd name="T73" fmla="*/ 0 h 2200"/>
                <a:gd name="T74" fmla="*/ 0 w 1505"/>
                <a:gd name="T75" fmla="*/ 0 h 2200"/>
                <a:gd name="T76" fmla="*/ 0 w 1505"/>
                <a:gd name="T77" fmla="*/ 0 h 2200"/>
                <a:gd name="T78" fmla="*/ 0 w 1505"/>
                <a:gd name="T79" fmla="*/ 0 h 2200"/>
                <a:gd name="T80" fmla="*/ 0 w 1505"/>
                <a:gd name="T81" fmla="*/ 0 h 2200"/>
                <a:gd name="T82" fmla="*/ 0 w 1505"/>
                <a:gd name="T83" fmla="*/ 0 h 2200"/>
                <a:gd name="T84" fmla="*/ 0 w 1505"/>
                <a:gd name="T85" fmla="*/ 0 h 2200"/>
                <a:gd name="T86" fmla="*/ 0 w 1505"/>
                <a:gd name="T87" fmla="*/ 0 h 2200"/>
                <a:gd name="T88" fmla="*/ 0 w 1505"/>
                <a:gd name="T89" fmla="*/ 0 h 2200"/>
                <a:gd name="T90" fmla="*/ 0 w 1505"/>
                <a:gd name="T91" fmla="*/ 0 h 2200"/>
                <a:gd name="T92" fmla="*/ 0 w 1505"/>
                <a:gd name="T93" fmla="*/ 0 h 2200"/>
                <a:gd name="T94" fmla="*/ 0 w 1505"/>
                <a:gd name="T95" fmla="*/ 0 h 2200"/>
                <a:gd name="T96" fmla="*/ 0 w 1505"/>
                <a:gd name="T97" fmla="*/ 0 h 2200"/>
                <a:gd name="T98" fmla="*/ 0 w 1505"/>
                <a:gd name="T99" fmla="*/ 0 h 2200"/>
                <a:gd name="T100" fmla="*/ 0 w 1505"/>
                <a:gd name="T101" fmla="*/ 0 h 2200"/>
                <a:gd name="T102" fmla="*/ 0 w 1505"/>
                <a:gd name="T103" fmla="*/ 0 h 2200"/>
                <a:gd name="T104" fmla="*/ 0 w 1505"/>
                <a:gd name="T105" fmla="*/ 0 h 2200"/>
                <a:gd name="T106" fmla="*/ 0 w 1505"/>
                <a:gd name="T107" fmla="*/ 0 h 2200"/>
                <a:gd name="T108" fmla="*/ 0 w 1505"/>
                <a:gd name="T109" fmla="*/ 0 h 2200"/>
                <a:gd name="T110" fmla="*/ 0 w 1505"/>
                <a:gd name="T111" fmla="*/ 0 h 2200"/>
                <a:gd name="T112" fmla="*/ 0 w 1505"/>
                <a:gd name="T113" fmla="*/ 0 h 2200"/>
                <a:gd name="T114" fmla="*/ 0 w 1505"/>
                <a:gd name="T115" fmla="*/ 0 h 2200"/>
                <a:gd name="T116" fmla="*/ 0 w 1505"/>
                <a:gd name="T117" fmla="*/ 0 h 2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505"/>
                <a:gd name="T178" fmla="*/ 0 h 2200"/>
                <a:gd name="T179" fmla="*/ 1505 w 1505"/>
                <a:gd name="T180" fmla="*/ 2200 h 2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505" h="2200">
                  <a:moveTo>
                    <a:pt x="753" y="0"/>
                  </a:moveTo>
                  <a:lnTo>
                    <a:pt x="821" y="3"/>
                  </a:lnTo>
                  <a:lnTo>
                    <a:pt x="888" y="12"/>
                  </a:lnTo>
                  <a:lnTo>
                    <a:pt x="952" y="27"/>
                  </a:lnTo>
                  <a:lnTo>
                    <a:pt x="1015" y="47"/>
                  </a:lnTo>
                  <a:lnTo>
                    <a:pt x="1075" y="72"/>
                  </a:lnTo>
                  <a:lnTo>
                    <a:pt x="1132" y="103"/>
                  </a:lnTo>
                  <a:lnTo>
                    <a:pt x="1186" y="138"/>
                  </a:lnTo>
                  <a:lnTo>
                    <a:pt x="1237" y="177"/>
                  </a:lnTo>
                  <a:lnTo>
                    <a:pt x="1285" y="221"/>
                  </a:lnTo>
                  <a:lnTo>
                    <a:pt x="1328" y="268"/>
                  </a:lnTo>
                  <a:lnTo>
                    <a:pt x="1367" y="319"/>
                  </a:lnTo>
                  <a:lnTo>
                    <a:pt x="1402" y="372"/>
                  </a:lnTo>
                  <a:lnTo>
                    <a:pt x="1432" y="430"/>
                  </a:lnTo>
                  <a:lnTo>
                    <a:pt x="1458" y="490"/>
                  </a:lnTo>
                  <a:lnTo>
                    <a:pt x="1478" y="552"/>
                  </a:lnTo>
                  <a:lnTo>
                    <a:pt x="1493" y="618"/>
                  </a:lnTo>
                  <a:lnTo>
                    <a:pt x="1502" y="685"/>
                  </a:lnTo>
                  <a:lnTo>
                    <a:pt x="1505" y="753"/>
                  </a:lnTo>
                  <a:lnTo>
                    <a:pt x="1504" y="801"/>
                  </a:lnTo>
                  <a:lnTo>
                    <a:pt x="1497" y="868"/>
                  </a:lnTo>
                  <a:lnTo>
                    <a:pt x="1483" y="934"/>
                  </a:lnTo>
                  <a:lnTo>
                    <a:pt x="1464" y="997"/>
                  </a:lnTo>
                  <a:lnTo>
                    <a:pt x="1440" y="1058"/>
                  </a:lnTo>
                  <a:lnTo>
                    <a:pt x="1411" y="1116"/>
                  </a:lnTo>
                  <a:lnTo>
                    <a:pt x="1095" y="2200"/>
                  </a:lnTo>
                  <a:lnTo>
                    <a:pt x="386" y="2200"/>
                  </a:lnTo>
                  <a:lnTo>
                    <a:pt x="100" y="1127"/>
                  </a:lnTo>
                  <a:lnTo>
                    <a:pt x="70" y="1070"/>
                  </a:lnTo>
                  <a:lnTo>
                    <a:pt x="46" y="1011"/>
                  </a:lnTo>
                  <a:lnTo>
                    <a:pt x="26" y="949"/>
                  </a:lnTo>
                  <a:lnTo>
                    <a:pt x="12" y="886"/>
                  </a:lnTo>
                  <a:lnTo>
                    <a:pt x="3" y="820"/>
                  </a:lnTo>
                  <a:lnTo>
                    <a:pt x="0" y="753"/>
                  </a:lnTo>
                  <a:lnTo>
                    <a:pt x="3" y="685"/>
                  </a:lnTo>
                  <a:lnTo>
                    <a:pt x="12" y="618"/>
                  </a:lnTo>
                  <a:lnTo>
                    <a:pt x="26" y="552"/>
                  </a:lnTo>
                  <a:lnTo>
                    <a:pt x="47" y="490"/>
                  </a:lnTo>
                  <a:lnTo>
                    <a:pt x="72" y="430"/>
                  </a:lnTo>
                  <a:lnTo>
                    <a:pt x="103" y="372"/>
                  </a:lnTo>
                  <a:lnTo>
                    <a:pt x="137" y="319"/>
                  </a:lnTo>
                  <a:lnTo>
                    <a:pt x="177" y="268"/>
                  </a:lnTo>
                  <a:lnTo>
                    <a:pt x="221" y="221"/>
                  </a:lnTo>
                  <a:lnTo>
                    <a:pt x="268" y="177"/>
                  </a:lnTo>
                  <a:lnTo>
                    <a:pt x="318" y="138"/>
                  </a:lnTo>
                  <a:lnTo>
                    <a:pt x="372" y="103"/>
                  </a:lnTo>
                  <a:lnTo>
                    <a:pt x="430" y="72"/>
                  </a:lnTo>
                  <a:lnTo>
                    <a:pt x="490" y="47"/>
                  </a:lnTo>
                  <a:lnTo>
                    <a:pt x="552" y="27"/>
                  </a:lnTo>
                  <a:lnTo>
                    <a:pt x="618" y="12"/>
                  </a:lnTo>
                  <a:lnTo>
                    <a:pt x="685" y="3"/>
                  </a:lnTo>
                  <a:lnTo>
                    <a:pt x="753" y="0"/>
                  </a:lnTo>
                  <a:close/>
                  <a:moveTo>
                    <a:pt x="699" y="130"/>
                  </a:moveTo>
                  <a:lnTo>
                    <a:pt x="756" y="133"/>
                  </a:lnTo>
                  <a:lnTo>
                    <a:pt x="812" y="141"/>
                  </a:lnTo>
                  <a:lnTo>
                    <a:pt x="866" y="154"/>
                  </a:lnTo>
                  <a:lnTo>
                    <a:pt x="918" y="171"/>
                  </a:lnTo>
                  <a:lnTo>
                    <a:pt x="968" y="192"/>
                  </a:lnTo>
                  <a:lnTo>
                    <a:pt x="1014" y="219"/>
                  </a:lnTo>
                  <a:lnTo>
                    <a:pt x="1059" y="248"/>
                  </a:lnTo>
                  <a:lnTo>
                    <a:pt x="1010" y="228"/>
                  </a:lnTo>
                  <a:lnTo>
                    <a:pt x="959" y="212"/>
                  </a:lnTo>
                  <a:lnTo>
                    <a:pt x="908" y="200"/>
                  </a:lnTo>
                  <a:lnTo>
                    <a:pt x="854" y="191"/>
                  </a:lnTo>
                  <a:lnTo>
                    <a:pt x="798" y="189"/>
                  </a:lnTo>
                  <a:lnTo>
                    <a:pt x="736" y="192"/>
                  </a:lnTo>
                  <a:lnTo>
                    <a:pt x="676" y="202"/>
                  </a:lnTo>
                  <a:lnTo>
                    <a:pt x="617" y="217"/>
                  </a:lnTo>
                  <a:lnTo>
                    <a:pt x="561" y="237"/>
                  </a:lnTo>
                  <a:lnTo>
                    <a:pt x="508" y="263"/>
                  </a:lnTo>
                  <a:lnTo>
                    <a:pt x="458" y="293"/>
                  </a:lnTo>
                  <a:lnTo>
                    <a:pt x="411" y="329"/>
                  </a:lnTo>
                  <a:lnTo>
                    <a:pt x="368" y="367"/>
                  </a:lnTo>
                  <a:lnTo>
                    <a:pt x="329" y="411"/>
                  </a:lnTo>
                  <a:lnTo>
                    <a:pt x="294" y="458"/>
                  </a:lnTo>
                  <a:lnTo>
                    <a:pt x="263" y="508"/>
                  </a:lnTo>
                  <a:lnTo>
                    <a:pt x="238" y="561"/>
                  </a:lnTo>
                  <a:lnTo>
                    <a:pt x="218" y="617"/>
                  </a:lnTo>
                  <a:lnTo>
                    <a:pt x="202" y="675"/>
                  </a:lnTo>
                  <a:lnTo>
                    <a:pt x="193" y="735"/>
                  </a:lnTo>
                  <a:lnTo>
                    <a:pt x="190" y="797"/>
                  </a:lnTo>
                  <a:lnTo>
                    <a:pt x="193" y="857"/>
                  </a:lnTo>
                  <a:lnTo>
                    <a:pt x="201" y="915"/>
                  </a:lnTo>
                  <a:lnTo>
                    <a:pt x="216" y="970"/>
                  </a:lnTo>
                  <a:lnTo>
                    <a:pt x="234" y="1024"/>
                  </a:lnTo>
                  <a:lnTo>
                    <a:pt x="257" y="1075"/>
                  </a:lnTo>
                  <a:lnTo>
                    <a:pt x="286" y="1124"/>
                  </a:lnTo>
                  <a:lnTo>
                    <a:pt x="318" y="1170"/>
                  </a:lnTo>
                  <a:lnTo>
                    <a:pt x="354" y="1212"/>
                  </a:lnTo>
                  <a:lnTo>
                    <a:pt x="394" y="1251"/>
                  </a:lnTo>
                  <a:lnTo>
                    <a:pt x="437" y="1287"/>
                  </a:lnTo>
                  <a:lnTo>
                    <a:pt x="388" y="1260"/>
                  </a:lnTo>
                  <a:lnTo>
                    <a:pt x="341" y="1229"/>
                  </a:lnTo>
                  <a:lnTo>
                    <a:pt x="297" y="1194"/>
                  </a:lnTo>
                  <a:lnTo>
                    <a:pt x="257" y="1155"/>
                  </a:lnTo>
                  <a:lnTo>
                    <a:pt x="221" y="1112"/>
                  </a:lnTo>
                  <a:lnTo>
                    <a:pt x="188" y="1066"/>
                  </a:lnTo>
                  <a:lnTo>
                    <a:pt x="160" y="1017"/>
                  </a:lnTo>
                  <a:lnTo>
                    <a:pt x="135" y="965"/>
                  </a:lnTo>
                  <a:lnTo>
                    <a:pt x="117" y="911"/>
                  </a:lnTo>
                  <a:lnTo>
                    <a:pt x="103" y="856"/>
                  </a:lnTo>
                  <a:lnTo>
                    <a:pt x="95" y="798"/>
                  </a:lnTo>
                  <a:lnTo>
                    <a:pt x="92" y="738"/>
                  </a:lnTo>
                  <a:lnTo>
                    <a:pt x="95" y="676"/>
                  </a:lnTo>
                  <a:lnTo>
                    <a:pt x="104" y="616"/>
                  </a:lnTo>
                  <a:lnTo>
                    <a:pt x="119" y="557"/>
                  </a:lnTo>
                  <a:lnTo>
                    <a:pt x="139" y="501"/>
                  </a:lnTo>
                  <a:lnTo>
                    <a:pt x="165" y="448"/>
                  </a:lnTo>
                  <a:lnTo>
                    <a:pt x="195" y="398"/>
                  </a:lnTo>
                  <a:lnTo>
                    <a:pt x="230" y="351"/>
                  </a:lnTo>
                  <a:lnTo>
                    <a:pt x="270" y="308"/>
                  </a:lnTo>
                  <a:lnTo>
                    <a:pt x="312" y="269"/>
                  </a:lnTo>
                  <a:lnTo>
                    <a:pt x="359" y="234"/>
                  </a:lnTo>
                  <a:lnTo>
                    <a:pt x="409" y="204"/>
                  </a:lnTo>
                  <a:lnTo>
                    <a:pt x="462" y="178"/>
                  </a:lnTo>
                  <a:lnTo>
                    <a:pt x="518" y="158"/>
                  </a:lnTo>
                  <a:lnTo>
                    <a:pt x="577" y="143"/>
                  </a:lnTo>
                  <a:lnTo>
                    <a:pt x="637" y="133"/>
                  </a:lnTo>
                  <a:lnTo>
                    <a:pt x="699" y="13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3" name="Rectangle 79"/>
            <p:cNvSpPr>
              <a:spLocks noChangeArrowheads="1"/>
            </p:cNvSpPr>
            <p:nvPr/>
          </p:nvSpPr>
          <p:spPr bwMode="auto">
            <a:xfrm>
              <a:off x="4838" y="3039"/>
              <a:ext cx="171" cy="34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4" name="Rectangle 80"/>
            <p:cNvSpPr>
              <a:spLocks noChangeArrowheads="1"/>
            </p:cNvSpPr>
            <p:nvPr/>
          </p:nvSpPr>
          <p:spPr bwMode="auto">
            <a:xfrm>
              <a:off x="4838" y="2995"/>
              <a:ext cx="171" cy="3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5" name="Rectangle 81"/>
            <p:cNvSpPr>
              <a:spLocks noChangeArrowheads="1"/>
            </p:cNvSpPr>
            <p:nvPr/>
          </p:nvSpPr>
          <p:spPr bwMode="auto">
            <a:xfrm>
              <a:off x="4865" y="3082"/>
              <a:ext cx="117" cy="34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6" name="Rectangle 82"/>
            <p:cNvSpPr>
              <a:spLocks noChangeArrowheads="1"/>
            </p:cNvSpPr>
            <p:nvPr/>
          </p:nvSpPr>
          <p:spPr bwMode="auto">
            <a:xfrm>
              <a:off x="4906" y="2282"/>
              <a:ext cx="35" cy="114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7" name="Rectangle 83"/>
            <p:cNvSpPr>
              <a:spLocks noChangeArrowheads="1"/>
            </p:cNvSpPr>
            <p:nvPr/>
          </p:nvSpPr>
          <p:spPr bwMode="auto">
            <a:xfrm>
              <a:off x="5136" y="2619"/>
              <a:ext cx="114" cy="3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8" name="Rectangle 84"/>
            <p:cNvSpPr>
              <a:spLocks noChangeArrowheads="1"/>
            </p:cNvSpPr>
            <p:nvPr/>
          </p:nvSpPr>
          <p:spPr bwMode="auto">
            <a:xfrm>
              <a:off x="4597" y="2619"/>
              <a:ext cx="114" cy="35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9" name="Freeform 85"/>
            <p:cNvSpPr>
              <a:spLocks/>
            </p:cNvSpPr>
            <p:nvPr/>
          </p:nvSpPr>
          <p:spPr bwMode="auto">
            <a:xfrm>
              <a:off x="5070" y="2774"/>
              <a:ext cx="110" cy="107"/>
            </a:xfrm>
            <a:custGeom>
              <a:avLst/>
              <a:gdLst>
                <a:gd name="T0" fmla="*/ 0 w 440"/>
                <a:gd name="T1" fmla="*/ 0 h 427"/>
                <a:gd name="T2" fmla="*/ 0 w 440"/>
                <a:gd name="T3" fmla="*/ 0 h 427"/>
                <a:gd name="T4" fmla="*/ 0 w 440"/>
                <a:gd name="T5" fmla="*/ 0 h 427"/>
                <a:gd name="T6" fmla="*/ 0 w 440"/>
                <a:gd name="T7" fmla="*/ 0 h 427"/>
                <a:gd name="T8" fmla="*/ 0 w 440"/>
                <a:gd name="T9" fmla="*/ 0 h 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427"/>
                <a:gd name="T17" fmla="*/ 440 w 440"/>
                <a:gd name="T18" fmla="*/ 427 h 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427">
                  <a:moveTo>
                    <a:pt x="342" y="427"/>
                  </a:moveTo>
                  <a:lnTo>
                    <a:pt x="0" y="103"/>
                  </a:lnTo>
                  <a:lnTo>
                    <a:pt x="96" y="0"/>
                  </a:lnTo>
                  <a:lnTo>
                    <a:pt x="440" y="325"/>
                  </a:lnTo>
                  <a:lnTo>
                    <a:pt x="342" y="427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0" name="Freeform 86"/>
            <p:cNvSpPr>
              <a:spLocks/>
            </p:cNvSpPr>
            <p:nvPr/>
          </p:nvSpPr>
          <p:spPr bwMode="auto">
            <a:xfrm>
              <a:off x="4666" y="2392"/>
              <a:ext cx="110" cy="107"/>
            </a:xfrm>
            <a:custGeom>
              <a:avLst/>
              <a:gdLst>
                <a:gd name="T0" fmla="*/ 0 w 440"/>
                <a:gd name="T1" fmla="*/ 0 h 427"/>
                <a:gd name="T2" fmla="*/ 0 w 440"/>
                <a:gd name="T3" fmla="*/ 0 h 427"/>
                <a:gd name="T4" fmla="*/ 0 w 440"/>
                <a:gd name="T5" fmla="*/ 0 h 427"/>
                <a:gd name="T6" fmla="*/ 0 w 440"/>
                <a:gd name="T7" fmla="*/ 0 h 427"/>
                <a:gd name="T8" fmla="*/ 0 w 440"/>
                <a:gd name="T9" fmla="*/ 0 h 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427"/>
                <a:gd name="T17" fmla="*/ 440 w 440"/>
                <a:gd name="T18" fmla="*/ 427 h 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427">
                  <a:moveTo>
                    <a:pt x="344" y="427"/>
                  </a:moveTo>
                  <a:lnTo>
                    <a:pt x="0" y="102"/>
                  </a:lnTo>
                  <a:lnTo>
                    <a:pt x="98" y="0"/>
                  </a:lnTo>
                  <a:lnTo>
                    <a:pt x="440" y="324"/>
                  </a:lnTo>
                  <a:lnTo>
                    <a:pt x="344" y="427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1" name="Freeform 87"/>
            <p:cNvSpPr>
              <a:spLocks/>
            </p:cNvSpPr>
            <p:nvPr/>
          </p:nvSpPr>
          <p:spPr bwMode="auto">
            <a:xfrm>
              <a:off x="5074" y="2393"/>
              <a:ext cx="112" cy="107"/>
            </a:xfrm>
            <a:custGeom>
              <a:avLst/>
              <a:gdLst>
                <a:gd name="T0" fmla="*/ 0 w 447"/>
                <a:gd name="T1" fmla="*/ 0 h 428"/>
                <a:gd name="T2" fmla="*/ 0 w 447"/>
                <a:gd name="T3" fmla="*/ 0 h 428"/>
                <a:gd name="T4" fmla="*/ 0 w 447"/>
                <a:gd name="T5" fmla="*/ 0 h 428"/>
                <a:gd name="T6" fmla="*/ 0 w 447"/>
                <a:gd name="T7" fmla="*/ 0 h 428"/>
                <a:gd name="T8" fmla="*/ 0 w 447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7"/>
                <a:gd name="T16" fmla="*/ 0 h 428"/>
                <a:gd name="T17" fmla="*/ 447 w 447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7" h="428">
                  <a:moveTo>
                    <a:pt x="447" y="104"/>
                  </a:moveTo>
                  <a:lnTo>
                    <a:pt x="96" y="428"/>
                  </a:lnTo>
                  <a:lnTo>
                    <a:pt x="0" y="323"/>
                  </a:lnTo>
                  <a:lnTo>
                    <a:pt x="351" y="0"/>
                  </a:lnTo>
                  <a:lnTo>
                    <a:pt x="447" y="104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22" name="Freeform 88"/>
            <p:cNvSpPr>
              <a:spLocks/>
            </p:cNvSpPr>
            <p:nvPr/>
          </p:nvSpPr>
          <p:spPr bwMode="auto">
            <a:xfrm>
              <a:off x="4661" y="2773"/>
              <a:ext cx="112" cy="107"/>
            </a:xfrm>
            <a:custGeom>
              <a:avLst/>
              <a:gdLst>
                <a:gd name="T0" fmla="*/ 0 w 447"/>
                <a:gd name="T1" fmla="*/ 0 h 428"/>
                <a:gd name="T2" fmla="*/ 0 w 447"/>
                <a:gd name="T3" fmla="*/ 0 h 428"/>
                <a:gd name="T4" fmla="*/ 0 w 447"/>
                <a:gd name="T5" fmla="*/ 0 h 428"/>
                <a:gd name="T6" fmla="*/ 0 w 447"/>
                <a:gd name="T7" fmla="*/ 0 h 428"/>
                <a:gd name="T8" fmla="*/ 0 w 447"/>
                <a:gd name="T9" fmla="*/ 0 h 4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7"/>
                <a:gd name="T16" fmla="*/ 0 h 428"/>
                <a:gd name="T17" fmla="*/ 447 w 447"/>
                <a:gd name="T18" fmla="*/ 428 h 4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7" h="428">
                  <a:moveTo>
                    <a:pt x="447" y="105"/>
                  </a:moveTo>
                  <a:lnTo>
                    <a:pt x="96" y="428"/>
                  </a:lnTo>
                  <a:lnTo>
                    <a:pt x="0" y="322"/>
                  </a:lnTo>
                  <a:lnTo>
                    <a:pt x="351" y="0"/>
                  </a:lnTo>
                  <a:lnTo>
                    <a:pt x="447" y="105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5724525" y="5300663"/>
            <a:ext cx="423863" cy="425450"/>
            <a:chOff x="4789" y="574"/>
            <a:chExt cx="676" cy="677"/>
          </a:xfrm>
        </p:grpSpPr>
        <p:sp>
          <p:nvSpPr>
            <p:cNvPr id="15395" name="Rectangle 90"/>
            <p:cNvSpPr>
              <a:spLocks noChangeArrowheads="1"/>
            </p:cNvSpPr>
            <p:nvPr/>
          </p:nvSpPr>
          <p:spPr bwMode="auto">
            <a:xfrm>
              <a:off x="4974" y="1089"/>
              <a:ext cx="38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6" name="Rectangle 91"/>
            <p:cNvSpPr>
              <a:spLocks noChangeArrowheads="1"/>
            </p:cNvSpPr>
            <p:nvPr/>
          </p:nvSpPr>
          <p:spPr bwMode="auto">
            <a:xfrm>
              <a:off x="5063" y="1089"/>
              <a:ext cx="38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7" name="Rectangle 92"/>
            <p:cNvSpPr>
              <a:spLocks noChangeArrowheads="1"/>
            </p:cNvSpPr>
            <p:nvPr/>
          </p:nvSpPr>
          <p:spPr bwMode="auto">
            <a:xfrm>
              <a:off x="5152" y="1089"/>
              <a:ext cx="38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8" name="Rectangle 93"/>
            <p:cNvSpPr>
              <a:spLocks noChangeArrowheads="1"/>
            </p:cNvSpPr>
            <p:nvPr/>
          </p:nvSpPr>
          <p:spPr bwMode="auto">
            <a:xfrm>
              <a:off x="5242" y="1089"/>
              <a:ext cx="37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9" name="Freeform 94"/>
            <p:cNvSpPr>
              <a:spLocks/>
            </p:cNvSpPr>
            <p:nvPr/>
          </p:nvSpPr>
          <p:spPr bwMode="auto">
            <a:xfrm>
              <a:off x="4883" y="682"/>
              <a:ext cx="488" cy="488"/>
            </a:xfrm>
            <a:custGeom>
              <a:avLst/>
              <a:gdLst>
                <a:gd name="T0" fmla="*/ 0 w 2440"/>
                <a:gd name="T1" fmla="*/ 0 h 2440"/>
                <a:gd name="T2" fmla="*/ 0 w 2440"/>
                <a:gd name="T3" fmla="*/ 0 h 2440"/>
                <a:gd name="T4" fmla="*/ 0 w 2440"/>
                <a:gd name="T5" fmla="*/ 0 h 2440"/>
                <a:gd name="T6" fmla="*/ 0 w 2440"/>
                <a:gd name="T7" fmla="*/ 0 h 2440"/>
                <a:gd name="T8" fmla="*/ 0 w 2440"/>
                <a:gd name="T9" fmla="*/ 0 h 2440"/>
                <a:gd name="T10" fmla="*/ 0 w 2440"/>
                <a:gd name="T11" fmla="*/ 0 h 2440"/>
                <a:gd name="T12" fmla="*/ 0 w 2440"/>
                <a:gd name="T13" fmla="*/ 0 h 2440"/>
                <a:gd name="T14" fmla="*/ 0 w 2440"/>
                <a:gd name="T15" fmla="*/ 0 h 2440"/>
                <a:gd name="T16" fmla="*/ 0 w 2440"/>
                <a:gd name="T17" fmla="*/ 0 h 2440"/>
                <a:gd name="T18" fmla="*/ 0 w 2440"/>
                <a:gd name="T19" fmla="*/ 0 h 2440"/>
                <a:gd name="T20" fmla="*/ 0 w 2440"/>
                <a:gd name="T21" fmla="*/ 0 h 2440"/>
                <a:gd name="T22" fmla="*/ 0 w 2440"/>
                <a:gd name="T23" fmla="*/ 0 h 2440"/>
                <a:gd name="T24" fmla="*/ 0 w 2440"/>
                <a:gd name="T25" fmla="*/ 0 h 2440"/>
                <a:gd name="T26" fmla="*/ 0 w 2440"/>
                <a:gd name="T27" fmla="*/ 0 h 2440"/>
                <a:gd name="T28" fmla="*/ 0 w 2440"/>
                <a:gd name="T29" fmla="*/ 0 h 2440"/>
                <a:gd name="T30" fmla="*/ 0 w 2440"/>
                <a:gd name="T31" fmla="*/ 0 h 2440"/>
                <a:gd name="T32" fmla="*/ 0 w 2440"/>
                <a:gd name="T33" fmla="*/ 0 h 2440"/>
                <a:gd name="T34" fmla="*/ 0 w 2440"/>
                <a:gd name="T35" fmla="*/ 0 h 2440"/>
                <a:gd name="T36" fmla="*/ 0 w 2440"/>
                <a:gd name="T37" fmla="*/ 0 h 2440"/>
                <a:gd name="T38" fmla="*/ 0 w 2440"/>
                <a:gd name="T39" fmla="*/ 0 h 2440"/>
                <a:gd name="T40" fmla="*/ 0 w 2440"/>
                <a:gd name="T41" fmla="*/ 0 h 2440"/>
                <a:gd name="T42" fmla="*/ 0 w 2440"/>
                <a:gd name="T43" fmla="*/ 0 h 2440"/>
                <a:gd name="T44" fmla="*/ 0 w 2440"/>
                <a:gd name="T45" fmla="*/ 0 h 2440"/>
                <a:gd name="T46" fmla="*/ 0 w 2440"/>
                <a:gd name="T47" fmla="*/ 0 h 2440"/>
                <a:gd name="T48" fmla="*/ 0 w 2440"/>
                <a:gd name="T49" fmla="*/ 0 h 2440"/>
                <a:gd name="T50" fmla="*/ 0 w 2440"/>
                <a:gd name="T51" fmla="*/ 0 h 2440"/>
                <a:gd name="T52" fmla="*/ 0 w 2440"/>
                <a:gd name="T53" fmla="*/ 0 h 2440"/>
                <a:gd name="T54" fmla="*/ 0 w 2440"/>
                <a:gd name="T55" fmla="*/ 0 h 2440"/>
                <a:gd name="T56" fmla="*/ 0 w 2440"/>
                <a:gd name="T57" fmla="*/ 0 h 2440"/>
                <a:gd name="T58" fmla="*/ 0 w 2440"/>
                <a:gd name="T59" fmla="*/ 0 h 2440"/>
                <a:gd name="T60" fmla="*/ 0 w 2440"/>
                <a:gd name="T61" fmla="*/ 0 h 2440"/>
                <a:gd name="T62" fmla="*/ 0 w 2440"/>
                <a:gd name="T63" fmla="*/ 0 h 2440"/>
                <a:gd name="T64" fmla="*/ 0 w 2440"/>
                <a:gd name="T65" fmla="*/ 0 h 2440"/>
                <a:gd name="T66" fmla="*/ 0 w 2440"/>
                <a:gd name="T67" fmla="*/ 0 h 2440"/>
                <a:gd name="T68" fmla="*/ 0 w 2440"/>
                <a:gd name="T69" fmla="*/ 0 h 2440"/>
                <a:gd name="T70" fmla="*/ 0 w 2440"/>
                <a:gd name="T71" fmla="*/ 0 h 2440"/>
                <a:gd name="T72" fmla="*/ 0 w 2440"/>
                <a:gd name="T73" fmla="*/ 0 h 2440"/>
                <a:gd name="T74" fmla="*/ 0 w 2440"/>
                <a:gd name="T75" fmla="*/ 0 h 2440"/>
                <a:gd name="T76" fmla="*/ 0 w 2440"/>
                <a:gd name="T77" fmla="*/ 0 h 2440"/>
                <a:gd name="T78" fmla="*/ 0 w 2440"/>
                <a:gd name="T79" fmla="*/ 0 h 2440"/>
                <a:gd name="T80" fmla="*/ 0 w 2440"/>
                <a:gd name="T81" fmla="*/ 0 h 2440"/>
                <a:gd name="T82" fmla="*/ 0 w 2440"/>
                <a:gd name="T83" fmla="*/ 0 h 2440"/>
                <a:gd name="T84" fmla="*/ 0 w 2440"/>
                <a:gd name="T85" fmla="*/ 0 h 2440"/>
                <a:gd name="T86" fmla="*/ 0 w 2440"/>
                <a:gd name="T87" fmla="*/ 0 h 2440"/>
                <a:gd name="T88" fmla="*/ 0 w 2440"/>
                <a:gd name="T89" fmla="*/ 0 h 2440"/>
                <a:gd name="T90" fmla="*/ 0 w 2440"/>
                <a:gd name="T91" fmla="*/ 0 h 2440"/>
                <a:gd name="T92" fmla="*/ 0 w 2440"/>
                <a:gd name="T93" fmla="*/ 0 h 2440"/>
                <a:gd name="T94" fmla="*/ 0 w 2440"/>
                <a:gd name="T95" fmla="*/ 0 h 2440"/>
                <a:gd name="T96" fmla="*/ 0 w 2440"/>
                <a:gd name="T97" fmla="*/ 0 h 2440"/>
                <a:gd name="T98" fmla="*/ 0 w 2440"/>
                <a:gd name="T99" fmla="*/ 0 h 2440"/>
                <a:gd name="T100" fmla="*/ 0 w 2440"/>
                <a:gd name="T101" fmla="*/ 0 h 2440"/>
                <a:gd name="T102" fmla="*/ 0 w 2440"/>
                <a:gd name="T103" fmla="*/ 0 h 2440"/>
                <a:gd name="T104" fmla="*/ 0 w 2440"/>
                <a:gd name="T105" fmla="*/ 0 h 2440"/>
                <a:gd name="T106" fmla="*/ 0 w 2440"/>
                <a:gd name="T107" fmla="*/ 0 h 2440"/>
                <a:gd name="T108" fmla="*/ 0 w 2440"/>
                <a:gd name="T109" fmla="*/ 0 h 2440"/>
                <a:gd name="T110" fmla="*/ 0 w 2440"/>
                <a:gd name="T111" fmla="*/ 0 h 2440"/>
                <a:gd name="T112" fmla="*/ 0 w 2440"/>
                <a:gd name="T113" fmla="*/ 0 h 244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40"/>
                <a:gd name="T172" fmla="*/ 0 h 2440"/>
                <a:gd name="T173" fmla="*/ 2440 w 2440"/>
                <a:gd name="T174" fmla="*/ 2440 h 244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40" h="2440">
                  <a:moveTo>
                    <a:pt x="389" y="0"/>
                  </a:moveTo>
                  <a:lnTo>
                    <a:pt x="2051" y="0"/>
                  </a:lnTo>
                  <a:lnTo>
                    <a:pt x="2100" y="3"/>
                  </a:lnTo>
                  <a:lnTo>
                    <a:pt x="2146" y="13"/>
                  </a:lnTo>
                  <a:lnTo>
                    <a:pt x="2191" y="26"/>
                  </a:lnTo>
                  <a:lnTo>
                    <a:pt x="2233" y="46"/>
                  </a:lnTo>
                  <a:lnTo>
                    <a:pt x="2273" y="70"/>
                  </a:lnTo>
                  <a:lnTo>
                    <a:pt x="2309" y="99"/>
                  </a:lnTo>
                  <a:lnTo>
                    <a:pt x="2341" y="131"/>
                  </a:lnTo>
                  <a:lnTo>
                    <a:pt x="2370" y="167"/>
                  </a:lnTo>
                  <a:lnTo>
                    <a:pt x="2394" y="207"/>
                  </a:lnTo>
                  <a:lnTo>
                    <a:pt x="2414" y="249"/>
                  </a:lnTo>
                  <a:lnTo>
                    <a:pt x="2427" y="294"/>
                  </a:lnTo>
                  <a:lnTo>
                    <a:pt x="2437" y="340"/>
                  </a:lnTo>
                  <a:lnTo>
                    <a:pt x="2440" y="389"/>
                  </a:lnTo>
                  <a:lnTo>
                    <a:pt x="2440" y="2051"/>
                  </a:lnTo>
                  <a:lnTo>
                    <a:pt x="2437" y="2100"/>
                  </a:lnTo>
                  <a:lnTo>
                    <a:pt x="2427" y="2147"/>
                  </a:lnTo>
                  <a:lnTo>
                    <a:pt x="2414" y="2191"/>
                  </a:lnTo>
                  <a:lnTo>
                    <a:pt x="2394" y="2234"/>
                  </a:lnTo>
                  <a:lnTo>
                    <a:pt x="2370" y="2273"/>
                  </a:lnTo>
                  <a:lnTo>
                    <a:pt x="2341" y="2309"/>
                  </a:lnTo>
                  <a:lnTo>
                    <a:pt x="2309" y="2341"/>
                  </a:lnTo>
                  <a:lnTo>
                    <a:pt x="2273" y="2370"/>
                  </a:lnTo>
                  <a:lnTo>
                    <a:pt x="2233" y="2394"/>
                  </a:lnTo>
                  <a:lnTo>
                    <a:pt x="2191" y="2414"/>
                  </a:lnTo>
                  <a:lnTo>
                    <a:pt x="2146" y="2427"/>
                  </a:lnTo>
                  <a:lnTo>
                    <a:pt x="2100" y="2437"/>
                  </a:lnTo>
                  <a:lnTo>
                    <a:pt x="2051" y="2440"/>
                  </a:lnTo>
                  <a:lnTo>
                    <a:pt x="389" y="2440"/>
                  </a:lnTo>
                  <a:lnTo>
                    <a:pt x="340" y="2437"/>
                  </a:lnTo>
                  <a:lnTo>
                    <a:pt x="293" y="2427"/>
                  </a:lnTo>
                  <a:lnTo>
                    <a:pt x="249" y="2414"/>
                  </a:lnTo>
                  <a:lnTo>
                    <a:pt x="206" y="2394"/>
                  </a:lnTo>
                  <a:lnTo>
                    <a:pt x="167" y="2370"/>
                  </a:lnTo>
                  <a:lnTo>
                    <a:pt x="131" y="2341"/>
                  </a:lnTo>
                  <a:lnTo>
                    <a:pt x="99" y="2309"/>
                  </a:lnTo>
                  <a:lnTo>
                    <a:pt x="70" y="2273"/>
                  </a:lnTo>
                  <a:lnTo>
                    <a:pt x="46" y="2234"/>
                  </a:lnTo>
                  <a:lnTo>
                    <a:pt x="26" y="2191"/>
                  </a:lnTo>
                  <a:lnTo>
                    <a:pt x="13" y="2147"/>
                  </a:lnTo>
                  <a:lnTo>
                    <a:pt x="3" y="2100"/>
                  </a:lnTo>
                  <a:lnTo>
                    <a:pt x="0" y="2051"/>
                  </a:lnTo>
                  <a:lnTo>
                    <a:pt x="0" y="389"/>
                  </a:lnTo>
                  <a:lnTo>
                    <a:pt x="3" y="340"/>
                  </a:lnTo>
                  <a:lnTo>
                    <a:pt x="13" y="294"/>
                  </a:lnTo>
                  <a:lnTo>
                    <a:pt x="26" y="249"/>
                  </a:lnTo>
                  <a:lnTo>
                    <a:pt x="46" y="207"/>
                  </a:lnTo>
                  <a:lnTo>
                    <a:pt x="70" y="167"/>
                  </a:lnTo>
                  <a:lnTo>
                    <a:pt x="99" y="131"/>
                  </a:lnTo>
                  <a:lnTo>
                    <a:pt x="131" y="99"/>
                  </a:lnTo>
                  <a:lnTo>
                    <a:pt x="167" y="70"/>
                  </a:lnTo>
                  <a:lnTo>
                    <a:pt x="206" y="46"/>
                  </a:lnTo>
                  <a:lnTo>
                    <a:pt x="249" y="26"/>
                  </a:lnTo>
                  <a:lnTo>
                    <a:pt x="293" y="13"/>
                  </a:lnTo>
                  <a:lnTo>
                    <a:pt x="340" y="3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0" name="Rectangle 95"/>
            <p:cNvSpPr>
              <a:spLocks noChangeArrowheads="1"/>
            </p:cNvSpPr>
            <p:nvPr/>
          </p:nvSpPr>
          <p:spPr bwMode="auto">
            <a:xfrm>
              <a:off x="4974" y="574"/>
              <a:ext cx="38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1" name="Rectangle 96"/>
            <p:cNvSpPr>
              <a:spLocks noChangeArrowheads="1"/>
            </p:cNvSpPr>
            <p:nvPr/>
          </p:nvSpPr>
          <p:spPr bwMode="auto">
            <a:xfrm>
              <a:off x="5063" y="574"/>
              <a:ext cx="38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2" name="Rectangle 97"/>
            <p:cNvSpPr>
              <a:spLocks noChangeArrowheads="1"/>
            </p:cNvSpPr>
            <p:nvPr/>
          </p:nvSpPr>
          <p:spPr bwMode="auto">
            <a:xfrm>
              <a:off x="5152" y="574"/>
              <a:ext cx="38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3" name="Rectangle 98"/>
            <p:cNvSpPr>
              <a:spLocks noChangeArrowheads="1"/>
            </p:cNvSpPr>
            <p:nvPr/>
          </p:nvSpPr>
          <p:spPr bwMode="auto">
            <a:xfrm>
              <a:off x="5242" y="574"/>
              <a:ext cx="37" cy="162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4" name="Rectangle 99"/>
            <p:cNvSpPr>
              <a:spLocks noChangeArrowheads="1"/>
            </p:cNvSpPr>
            <p:nvPr/>
          </p:nvSpPr>
          <p:spPr bwMode="auto">
            <a:xfrm>
              <a:off x="5303" y="760"/>
              <a:ext cx="162" cy="38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5" name="Rectangle 100"/>
            <p:cNvSpPr>
              <a:spLocks noChangeArrowheads="1"/>
            </p:cNvSpPr>
            <p:nvPr/>
          </p:nvSpPr>
          <p:spPr bwMode="auto">
            <a:xfrm>
              <a:off x="5303" y="849"/>
              <a:ext cx="162" cy="38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6" name="Rectangle 101"/>
            <p:cNvSpPr>
              <a:spLocks noChangeArrowheads="1"/>
            </p:cNvSpPr>
            <p:nvPr/>
          </p:nvSpPr>
          <p:spPr bwMode="auto">
            <a:xfrm>
              <a:off x="5303" y="938"/>
              <a:ext cx="162" cy="38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7" name="Rectangle 102"/>
            <p:cNvSpPr>
              <a:spLocks noChangeArrowheads="1"/>
            </p:cNvSpPr>
            <p:nvPr/>
          </p:nvSpPr>
          <p:spPr bwMode="auto">
            <a:xfrm>
              <a:off x="5303" y="1028"/>
              <a:ext cx="162" cy="37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8" name="Rectangle 103"/>
            <p:cNvSpPr>
              <a:spLocks noChangeArrowheads="1"/>
            </p:cNvSpPr>
            <p:nvPr/>
          </p:nvSpPr>
          <p:spPr bwMode="auto">
            <a:xfrm>
              <a:off x="4789" y="760"/>
              <a:ext cx="161" cy="38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09" name="Rectangle 104"/>
            <p:cNvSpPr>
              <a:spLocks noChangeArrowheads="1"/>
            </p:cNvSpPr>
            <p:nvPr/>
          </p:nvSpPr>
          <p:spPr bwMode="auto">
            <a:xfrm>
              <a:off x="4789" y="849"/>
              <a:ext cx="161" cy="38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0" name="Rectangle 105"/>
            <p:cNvSpPr>
              <a:spLocks noChangeArrowheads="1"/>
            </p:cNvSpPr>
            <p:nvPr/>
          </p:nvSpPr>
          <p:spPr bwMode="auto">
            <a:xfrm>
              <a:off x="4789" y="938"/>
              <a:ext cx="161" cy="38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11" name="Rectangle 106"/>
            <p:cNvSpPr>
              <a:spLocks noChangeArrowheads="1"/>
            </p:cNvSpPr>
            <p:nvPr/>
          </p:nvSpPr>
          <p:spPr bwMode="auto">
            <a:xfrm>
              <a:off x="4789" y="1028"/>
              <a:ext cx="161" cy="37"/>
            </a:xfrm>
            <a:prstGeom prst="rect">
              <a:avLst/>
            </a:prstGeom>
            <a:solidFill>
              <a:srgbClr val="0A238C"/>
            </a:solidFill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07"/>
          <p:cNvGrpSpPr>
            <a:grpSpLocks/>
          </p:cNvGrpSpPr>
          <p:nvPr/>
        </p:nvGrpSpPr>
        <p:grpSpPr bwMode="auto">
          <a:xfrm>
            <a:off x="4572000" y="4797152"/>
            <a:ext cx="647700" cy="646113"/>
            <a:chOff x="4921" y="572"/>
            <a:chExt cx="1026" cy="1023"/>
          </a:xfrm>
        </p:grpSpPr>
        <p:sp>
          <p:nvSpPr>
            <p:cNvPr id="15393" name="Freeform 108"/>
            <p:cNvSpPr>
              <a:spLocks/>
            </p:cNvSpPr>
            <p:nvPr/>
          </p:nvSpPr>
          <p:spPr bwMode="auto">
            <a:xfrm>
              <a:off x="5099" y="754"/>
              <a:ext cx="657" cy="657"/>
            </a:xfrm>
            <a:custGeom>
              <a:avLst/>
              <a:gdLst>
                <a:gd name="T0" fmla="*/ 0 w 2627"/>
                <a:gd name="T1" fmla="*/ 0 h 2627"/>
                <a:gd name="T2" fmla="*/ 0 w 2627"/>
                <a:gd name="T3" fmla="*/ 0 h 2627"/>
                <a:gd name="T4" fmla="*/ 0 w 2627"/>
                <a:gd name="T5" fmla="*/ 0 h 2627"/>
                <a:gd name="T6" fmla="*/ 0 w 2627"/>
                <a:gd name="T7" fmla="*/ 0 h 2627"/>
                <a:gd name="T8" fmla="*/ 0 w 2627"/>
                <a:gd name="T9" fmla="*/ 0 h 2627"/>
                <a:gd name="T10" fmla="*/ 0 w 2627"/>
                <a:gd name="T11" fmla="*/ 0 h 2627"/>
                <a:gd name="T12" fmla="*/ 0 w 2627"/>
                <a:gd name="T13" fmla="*/ 0 h 2627"/>
                <a:gd name="T14" fmla="*/ 0 w 2627"/>
                <a:gd name="T15" fmla="*/ 0 h 2627"/>
                <a:gd name="T16" fmla="*/ 0 w 2627"/>
                <a:gd name="T17" fmla="*/ 0 h 2627"/>
                <a:gd name="T18" fmla="*/ 0 w 2627"/>
                <a:gd name="T19" fmla="*/ 0 h 2627"/>
                <a:gd name="T20" fmla="*/ 0 w 2627"/>
                <a:gd name="T21" fmla="*/ 0 h 2627"/>
                <a:gd name="T22" fmla="*/ 0 w 2627"/>
                <a:gd name="T23" fmla="*/ 0 h 2627"/>
                <a:gd name="T24" fmla="*/ 0 w 2627"/>
                <a:gd name="T25" fmla="*/ 0 h 2627"/>
                <a:gd name="T26" fmla="*/ 0 w 2627"/>
                <a:gd name="T27" fmla="*/ 0 h 2627"/>
                <a:gd name="T28" fmla="*/ 0 w 2627"/>
                <a:gd name="T29" fmla="*/ 0 h 2627"/>
                <a:gd name="T30" fmla="*/ 0 w 2627"/>
                <a:gd name="T31" fmla="*/ 0 h 2627"/>
                <a:gd name="T32" fmla="*/ 0 w 2627"/>
                <a:gd name="T33" fmla="*/ 0 h 2627"/>
                <a:gd name="T34" fmla="*/ 0 w 2627"/>
                <a:gd name="T35" fmla="*/ 0 h 2627"/>
                <a:gd name="T36" fmla="*/ 0 w 2627"/>
                <a:gd name="T37" fmla="*/ 0 h 2627"/>
                <a:gd name="T38" fmla="*/ 0 w 2627"/>
                <a:gd name="T39" fmla="*/ 0 h 2627"/>
                <a:gd name="T40" fmla="*/ 0 w 2627"/>
                <a:gd name="T41" fmla="*/ 0 h 2627"/>
                <a:gd name="T42" fmla="*/ 0 w 2627"/>
                <a:gd name="T43" fmla="*/ 0 h 2627"/>
                <a:gd name="T44" fmla="*/ 0 w 2627"/>
                <a:gd name="T45" fmla="*/ 0 h 2627"/>
                <a:gd name="T46" fmla="*/ 0 w 2627"/>
                <a:gd name="T47" fmla="*/ 0 h 2627"/>
                <a:gd name="T48" fmla="*/ 0 w 2627"/>
                <a:gd name="T49" fmla="*/ 0 h 2627"/>
                <a:gd name="T50" fmla="*/ 0 w 2627"/>
                <a:gd name="T51" fmla="*/ 0 h 2627"/>
                <a:gd name="T52" fmla="*/ 0 w 2627"/>
                <a:gd name="T53" fmla="*/ 0 h 2627"/>
                <a:gd name="T54" fmla="*/ 0 w 2627"/>
                <a:gd name="T55" fmla="*/ 0 h 2627"/>
                <a:gd name="T56" fmla="*/ 0 w 2627"/>
                <a:gd name="T57" fmla="*/ 0 h 2627"/>
                <a:gd name="T58" fmla="*/ 0 w 2627"/>
                <a:gd name="T59" fmla="*/ 0 h 2627"/>
                <a:gd name="T60" fmla="*/ 0 w 2627"/>
                <a:gd name="T61" fmla="*/ 0 h 2627"/>
                <a:gd name="T62" fmla="*/ 0 w 2627"/>
                <a:gd name="T63" fmla="*/ 0 h 2627"/>
                <a:gd name="T64" fmla="*/ 0 w 2627"/>
                <a:gd name="T65" fmla="*/ 0 h 2627"/>
                <a:gd name="T66" fmla="*/ 0 w 2627"/>
                <a:gd name="T67" fmla="*/ 0 h 2627"/>
                <a:gd name="T68" fmla="*/ 0 w 2627"/>
                <a:gd name="T69" fmla="*/ 0 h 2627"/>
                <a:gd name="T70" fmla="*/ 0 w 2627"/>
                <a:gd name="T71" fmla="*/ 0 h 2627"/>
                <a:gd name="T72" fmla="*/ 0 w 2627"/>
                <a:gd name="T73" fmla="*/ 0 h 2627"/>
                <a:gd name="T74" fmla="*/ 0 w 2627"/>
                <a:gd name="T75" fmla="*/ 0 h 2627"/>
                <a:gd name="T76" fmla="*/ 0 w 2627"/>
                <a:gd name="T77" fmla="*/ 0 h 2627"/>
                <a:gd name="T78" fmla="*/ 0 w 2627"/>
                <a:gd name="T79" fmla="*/ 0 h 2627"/>
                <a:gd name="T80" fmla="*/ 0 w 2627"/>
                <a:gd name="T81" fmla="*/ 0 h 2627"/>
                <a:gd name="T82" fmla="*/ 0 w 2627"/>
                <a:gd name="T83" fmla="*/ 0 h 26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27"/>
                <a:gd name="T127" fmla="*/ 0 h 2627"/>
                <a:gd name="T128" fmla="*/ 2627 w 2627"/>
                <a:gd name="T129" fmla="*/ 2627 h 262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27" h="2627">
                  <a:moveTo>
                    <a:pt x="1313" y="0"/>
                  </a:moveTo>
                  <a:lnTo>
                    <a:pt x="1416" y="3"/>
                  </a:lnTo>
                  <a:lnTo>
                    <a:pt x="1517" y="16"/>
                  </a:lnTo>
                  <a:lnTo>
                    <a:pt x="1614" y="35"/>
                  </a:lnTo>
                  <a:lnTo>
                    <a:pt x="1711" y="61"/>
                  </a:lnTo>
                  <a:lnTo>
                    <a:pt x="1802" y="93"/>
                  </a:lnTo>
                  <a:lnTo>
                    <a:pt x="1892" y="133"/>
                  </a:lnTo>
                  <a:lnTo>
                    <a:pt x="1977" y="179"/>
                  </a:lnTo>
                  <a:lnTo>
                    <a:pt x="2058" y="231"/>
                  </a:lnTo>
                  <a:lnTo>
                    <a:pt x="2135" y="288"/>
                  </a:lnTo>
                  <a:lnTo>
                    <a:pt x="2208" y="351"/>
                  </a:lnTo>
                  <a:lnTo>
                    <a:pt x="2276" y="419"/>
                  </a:lnTo>
                  <a:lnTo>
                    <a:pt x="2339" y="492"/>
                  </a:lnTo>
                  <a:lnTo>
                    <a:pt x="2396" y="569"/>
                  </a:lnTo>
                  <a:lnTo>
                    <a:pt x="2447" y="650"/>
                  </a:lnTo>
                  <a:lnTo>
                    <a:pt x="2494" y="735"/>
                  </a:lnTo>
                  <a:lnTo>
                    <a:pt x="2534" y="825"/>
                  </a:lnTo>
                  <a:lnTo>
                    <a:pt x="2566" y="916"/>
                  </a:lnTo>
                  <a:lnTo>
                    <a:pt x="2592" y="1012"/>
                  </a:lnTo>
                  <a:lnTo>
                    <a:pt x="2611" y="1110"/>
                  </a:lnTo>
                  <a:lnTo>
                    <a:pt x="2623" y="1211"/>
                  </a:lnTo>
                  <a:lnTo>
                    <a:pt x="2627" y="1313"/>
                  </a:lnTo>
                  <a:lnTo>
                    <a:pt x="2623" y="1416"/>
                  </a:lnTo>
                  <a:lnTo>
                    <a:pt x="2611" y="1517"/>
                  </a:lnTo>
                  <a:lnTo>
                    <a:pt x="2592" y="1614"/>
                  </a:lnTo>
                  <a:lnTo>
                    <a:pt x="2566" y="1711"/>
                  </a:lnTo>
                  <a:lnTo>
                    <a:pt x="2534" y="1802"/>
                  </a:lnTo>
                  <a:lnTo>
                    <a:pt x="2494" y="1892"/>
                  </a:lnTo>
                  <a:lnTo>
                    <a:pt x="2447" y="1977"/>
                  </a:lnTo>
                  <a:lnTo>
                    <a:pt x="2396" y="2058"/>
                  </a:lnTo>
                  <a:lnTo>
                    <a:pt x="2339" y="2135"/>
                  </a:lnTo>
                  <a:lnTo>
                    <a:pt x="2276" y="2208"/>
                  </a:lnTo>
                  <a:lnTo>
                    <a:pt x="2208" y="2276"/>
                  </a:lnTo>
                  <a:lnTo>
                    <a:pt x="2135" y="2339"/>
                  </a:lnTo>
                  <a:lnTo>
                    <a:pt x="2058" y="2396"/>
                  </a:lnTo>
                  <a:lnTo>
                    <a:pt x="1977" y="2447"/>
                  </a:lnTo>
                  <a:lnTo>
                    <a:pt x="1892" y="2494"/>
                  </a:lnTo>
                  <a:lnTo>
                    <a:pt x="1802" y="2534"/>
                  </a:lnTo>
                  <a:lnTo>
                    <a:pt x="1711" y="2566"/>
                  </a:lnTo>
                  <a:lnTo>
                    <a:pt x="1614" y="2592"/>
                  </a:lnTo>
                  <a:lnTo>
                    <a:pt x="1517" y="2611"/>
                  </a:lnTo>
                  <a:lnTo>
                    <a:pt x="1416" y="2623"/>
                  </a:lnTo>
                  <a:lnTo>
                    <a:pt x="1313" y="2627"/>
                  </a:lnTo>
                  <a:lnTo>
                    <a:pt x="1211" y="2623"/>
                  </a:lnTo>
                  <a:lnTo>
                    <a:pt x="1110" y="2611"/>
                  </a:lnTo>
                  <a:lnTo>
                    <a:pt x="1012" y="2592"/>
                  </a:lnTo>
                  <a:lnTo>
                    <a:pt x="916" y="2566"/>
                  </a:lnTo>
                  <a:lnTo>
                    <a:pt x="825" y="2534"/>
                  </a:lnTo>
                  <a:lnTo>
                    <a:pt x="735" y="2494"/>
                  </a:lnTo>
                  <a:lnTo>
                    <a:pt x="650" y="2447"/>
                  </a:lnTo>
                  <a:lnTo>
                    <a:pt x="569" y="2396"/>
                  </a:lnTo>
                  <a:lnTo>
                    <a:pt x="492" y="2339"/>
                  </a:lnTo>
                  <a:lnTo>
                    <a:pt x="419" y="2276"/>
                  </a:lnTo>
                  <a:lnTo>
                    <a:pt x="350" y="2208"/>
                  </a:lnTo>
                  <a:lnTo>
                    <a:pt x="288" y="2135"/>
                  </a:lnTo>
                  <a:lnTo>
                    <a:pt x="231" y="2058"/>
                  </a:lnTo>
                  <a:lnTo>
                    <a:pt x="179" y="1977"/>
                  </a:lnTo>
                  <a:lnTo>
                    <a:pt x="133" y="1892"/>
                  </a:lnTo>
                  <a:lnTo>
                    <a:pt x="93" y="1802"/>
                  </a:lnTo>
                  <a:lnTo>
                    <a:pt x="61" y="1711"/>
                  </a:lnTo>
                  <a:lnTo>
                    <a:pt x="35" y="1614"/>
                  </a:lnTo>
                  <a:lnTo>
                    <a:pt x="16" y="1517"/>
                  </a:lnTo>
                  <a:lnTo>
                    <a:pt x="3" y="1416"/>
                  </a:lnTo>
                  <a:lnTo>
                    <a:pt x="0" y="1313"/>
                  </a:lnTo>
                  <a:lnTo>
                    <a:pt x="3" y="1211"/>
                  </a:lnTo>
                  <a:lnTo>
                    <a:pt x="16" y="1110"/>
                  </a:lnTo>
                  <a:lnTo>
                    <a:pt x="35" y="1012"/>
                  </a:lnTo>
                  <a:lnTo>
                    <a:pt x="61" y="916"/>
                  </a:lnTo>
                  <a:lnTo>
                    <a:pt x="93" y="825"/>
                  </a:lnTo>
                  <a:lnTo>
                    <a:pt x="133" y="735"/>
                  </a:lnTo>
                  <a:lnTo>
                    <a:pt x="179" y="650"/>
                  </a:lnTo>
                  <a:lnTo>
                    <a:pt x="231" y="569"/>
                  </a:lnTo>
                  <a:lnTo>
                    <a:pt x="288" y="492"/>
                  </a:lnTo>
                  <a:lnTo>
                    <a:pt x="350" y="419"/>
                  </a:lnTo>
                  <a:lnTo>
                    <a:pt x="419" y="351"/>
                  </a:lnTo>
                  <a:lnTo>
                    <a:pt x="492" y="288"/>
                  </a:lnTo>
                  <a:lnTo>
                    <a:pt x="569" y="231"/>
                  </a:lnTo>
                  <a:lnTo>
                    <a:pt x="650" y="179"/>
                  </a:lnTo>
                  <a:lnTo>
                    <a:pt x="735" y="133"/>
                  </a:lnTo>
                  <a:lnTo>
                    <a:pt x="825" y="93"/>
                  </a:lnTo>
                  <a:lnTo>
                    <a:pt x="916" y="61"/>
                  </a:lnTo>
                  <a:lnTo>
                    <a:pt x="1012" y="35"/>
                  </a:lnTo>
                  <a:lnTo>
                    <a:pt x="1110" y="16"/>
                  </a:lnTo>
                  <a:lnTo>
                    <a:pt x="1211" y="3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4" name="Freeform 109"/>
            <p:cNvSpPr>
              <a:spLocks noEditPoints="1"/>
            </p:cNvSpPr>
            <p:nvPr/>
          </p:nvSpPr>
          <p:spPr bwMode="auto">
            <a:xfrm>
              <a:off x="4921" y="572"/>
              <a:ext cx="1026" cy="1023"/>
            </a:xfrm>
            <a:custGeom>
              <a:avLst/>
              <a:gdLst>
                <a:gd name="T0" fmla="*/ 0 w 4101"/>
                <a:gd name="T1" fmla="*/ 0 h 4094"/>
                <a:gd name="T2" fmla="*/ 0 w 4101"/>
                <a:gd name="T3" fmla="*/ 0 h 4094"/>
                <a:gd name="T4" fmla="*/ 0 w 4101"/>
                <a:gd name="T5" fmla="*/ 0 h 4094"/>
                <a:gd name="T6" fmla="*/ 0 w 4101"/>
                <a:gd name="T7" fmla="*/ 0 h 4094"/>
                <a:gd name="T8" fmla="*/ 0 w 4101"/>
                <a:gd name="T9" fmla="*/ 0 h 4094"/>
                <a:gd name="T10" fmla="*/ 0 w 4101"/>
                <a:gd name="T11" fmla="*/ 0 h 4094"/>
                <a:gd name="T12" fmla="*/ 0 w 4101"/>
                <a:gd name="T13" fmla="*/ 0 h 4094"/>
                <a:gd name="T14" fmla="*/ 0 w 4101"/>
                <a:gd name="T15" fmla="*/ 0 h 4094"/>
                <a:gd name="T16" fmla="*/ 0 w 4101"/>
                <a:gd name="T17" fmla="*/ 0 h 4094"/>
                <a:gd name="T18" fmla="*/ 0 w 4101"/>
                <a:gd name="T19" fmla="*/ 0 h 4094"/>
                <a:gd name="T20" fmla="*/ 0 w 4101"/>
                <a:gd name="T21" fmla="*/ 0 h 4094"/>
                <a:gd name="T22" fmla="*/ 0 w 4101"/>
                <a:gd name="T23" fmla="*/ 0 h 4094"/>
                <a:gd name="T24" fmla="*/ 0 w 4101"/>
                <a:gd name="T25" fmla="*/ 0 h 4094"/>
                <a:gd name="T26" fmla="*/ 0 w 4101"/>
                <a:gd name="T27" fmla="*/ 0 h 4094"/>
                <a:gd name="T28" fmla="*/ 0 w 4101"/>
                <a:gd name="T29" fmla="*/ 0 h 4094"/>
                <a:gd name="T30" fmla="*/ 0 w 4101"/>
                <a:gd name="T31" fmla="*/ 0 h 4094"/>
                <a:gd name="T32" fmla="*/ 0 w 4101"/>
                <a:gd name="T33" fmla="*/ 0 h 4094"/>
                <a:gd name="T34" fmla="*/ 0 w 4101"/>
                <a:gd name="T35" fmla="*/ 0 h 4094"/>
                <a:gd name="T36" fmla="*/ 0 w 4101"/>
                <a:gd name="T37" fmla="*/ 0 h 4094"/>
                <a:gd name="T38" fmla="*/ 0 w 4101"/>
                <a:gd name="T39" fmla="*/ 0 h 4094"/>
                <a:gd name="T40" fmla="*/ 0 w 4101"/>
                <a:gd name="T41" fmla="*/ 0 h 4094"/>
                <a:gd name="T42" fmla="*/ 0 w 4101"/>
                <a:gd name="T43" fmla="*/ 0 h 4094"/>
                <a:gd name="T44" fmla="*/ 0 w 4101"/>
                <a:gd name="T45" fmla="*/ 0 h 4094"/>
                <a:gd name="T46" fmla="*/ 0 w 4101"/>
                <a:gd name="T47" fmla="*/ 0 h 4094"/>
                <a:gd name="T48" fmla="*/ 0 w 4101"/>
                <a:gd name="T49" fmla="*/ 0 h 4094"/>
                <a:gd name="T50" fmla="*/ 0 w 4101"/>
                <a:gd name="T51" fmla="*/ 0 h 4094"/>
                <a:gd name="T52" fmla="*/ 0 w 4101"/>
                <a:gd name="T53" fmla="*/ 0 h 4094"/>
                <a:gd name="T54" fmla="*/ 0 w 4101"/>
                <a:gd name="T55" fmla="*/ 0 h 4094"/>
                <a:gd name="T56" fmla="*/ 0 w 4101"/>
                <a:gd name="T57" fmla="*/ 0 h 4094"/>
                <a:gd name="T58" fmla="*/ 0 w 4101"/>
                <a:gd name="T59" fmla="*/ 0 h 4094"/>
                <a:gd name="T60" fmla="*/ 0 w 4101"/>
                <a:gd name="T61" fmla="*/ 0 h 4094"/>
                <a:gd name="T62" fmla="*/ 0 w 4101"/>
                <a:gd name="T63" fmla="*/ 0 h 4094"/>
                <a:gd name="T64" fmla="*/ 0 w 4101"/>
                <a:gd name="T65" fmla="*/ 0 h 4094"/>
                <a:gd name="T66" fmla="*/ 0 w 4101"/>
                <a:gd name="T67" fmla="*/ 0 h 4094"/>
                <a:gd name="T68" fmla="*/ 0 w 4101"/>
                <a:gd name="T69" fmla="*/ 0 h 4094"/>
                <a:gd name="T70" fmla="*/ 0 w 4101"/>
                <a:gd name="T71" fmla="*/ 0 h 4094"/>
                <a:gd name="T72" fmla="*/ 0 w 4101"/>
                <a:gd name="T73" fmla="*/ 0 h 4094"/>
                <a:gd name="T74" fmla="*/ 0 w 4101"/>
                <a:gd name="T75" fmla="*/ 0 h 4094"/>
                <a:gd name="T76" fmla="*/ 0 w 4101"/>
                <a:gd name="T77" fmla="*/ 0 h 4094"/>
                <a:gd name="T78" fmla="*/ 0 w 4101"/>
                <a:gd name="T79" fmla="*/ 0 h 4094"/>
                <a:gd name="T80" fmla="*/ 0 w 4101"/>
                <a:gd name="T81" fmla="*/ 0 h 4094"/>
                <a:gd name="T82" fmla="*/ 0 w 4101"/>
                <a:gd name="T83" fmla="*/ 0 h 4094"/>
                <a:gd name="T84" fmla="*/ 0 w 4101"/>
                <a:gd name="T85" fmla="*/ 0 h 409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01"/>
                <a:gd name="T130" fmla="*/ 0 h 4094"/>
                <a:gd name="T131" fmla="*/ 4101 w 4101"/>
                <a:gd name="T132" fmla="*/ 4094 h 409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01" h="4094">
                  <a:moveTo>
                    <a:pt x="4101" y="2090"/>
                  </a:moveTo>
                  <a:lnTo>
                    <a:pt x="3670" y="2380"/>
                  </a:lnTo>
                  <a:lnTo>
                    <a:pt x="3936" y="2837"/>
                  </a:lnTo>
                  <a:lnTo>
                    <a:pt x="3434" y="2944"/>
                  </a:lnTo>
                  <a:lnTo>
                    <a:pt x="3524" y="3476"/>
                  </a:lnTo>
                  <a:lnTo>
                    <a:pt x="3014" y="3400"/>
                  </a:lnTo>
                  <a:lnTo>
                    <a:pt x="2922" y="3921"/>
                  </a:lnTo>
                  <a:lnTo>
                    <a:pt x="2449" y="3650"/>
                  </a:lnTo>
                  <a:lnTo>
                    <a:pt x="2184" y="4094"/>
                  </a:lnTo>
                  <a:lnTo>
                    <a:pt x="1839" y="3697"/>
                  </a:lnTo>
                  <a:lnTo>
                    <a:pt x="1431" y="4016"/>
                  </a:lnTo>
                  <a:lnTo>
                    <a:pt x="1265" y="3510"/>
                  </a:lnTo>
                  <a:lnTo>
                    <a:pt x="747" y="3662"/>
                  </a:lnTo>
                  <a:lnTo>
                    <a:pt x="788" y="3144"/>
                  </a:lnTo>
                  <a:lnTo>
                    <a:pt x="256" y="3085"/>
                  </a:lnTo>
                  <a:lnTo>
                    <a:pt x="482" y="2621"/>
                  </a:lnTo>
                  <a:lnTo>
                    <a:pt x="0" y="2371"/>
                  </a:lnTo>
                  <a:lnTo>
                    <a:pt x="377" y="2006"/>
                  </a:lnTo>
                  <a:lnTo>
                    <a:pt x="12" y="1624"/>
                  </a:lnTo>
                  <a:lnTo>
                    <a:pt x="502" y="1408"/>
                  </a:lnTo>
                  <a:lnTo>
                    <a:pt x="314" y="918"/>
                  </a:lnTo>
                  <a:lnTo>
                    <a:pt x="834" y="893"/>
                  </a:lnTo>
                  <a:lnTo>
                    <a:pt x="834" y="366"/>
                  </a:lnTo>
                  <a:lnTo>
                    <a:pt x="1327" y="540"/>
                  </a:lnTo>
                  <a:lnTo>
                    <a:pt x="1527" y="45"/>
                  </a:lnTo>
                  <a:lnTo>
                    <a:pt x="1925" y="379"/>
                  </a:lnTo>
                  <a:lnTo>
                    <a:pt x="2275" y="0"/>
                  </a:lnTo>
                  <a:lnTo>
                    <a:pt x="2529" y="445"/>
                  </a:lnTo>
                  <a:lnTo>
                    <a:pt x="3002" y="228"/>
                  </a:lnTo>
                  <a:lnTo>
                    <a:pt x="3072" y="731"/>
                  </a:lnTo>
                  <a:lnTo>
                    <a:pt x="3600" y="694"/>
                  </a:lnTo>
                  <a:lnTo>
                    <a:pt x="3470" y="1209"/>
                  </a:lnTo>
                  <a:lnTo>
                    <a:pt x="3985" y="1349"/>
                  </a:lnTo>
                  <a:lnTo>
                    <a:pt x="3678" y="1781"/>
                  </a:lnTo>
                  <a:lnTo>
                    <a:pt x="4101" y="2090"/>
                  </a:lnTo>
                  <a:close/>
                  <a:moveTo>
                    <a:pt x="3503" y="2040"/>
                  </a:moveTo>
                  <a:lnTo>
                    <a:pt x="3500" y="1940"/>
                  </a:lnTo>
                  <a:lnTo>
                    <a:pt x="3490" y="1843"/>
                  </a:lnTo>
                  <a:lnTo>
                    <a:pt x="3477" y="1748"/>
                  </a:lnTo>
                  <a:lnTo>
                    <a:pt x="3455" y="1655"/>
                  </a:lnTo>
                  <a:lnTo>
                    <a:pt x="3429" y="1565"/>
                  </a:lnTo>
                  <a:lnTo>
                    <a:pt x="3395" y="1477"/>
                  </a:lnTo>
                  <a:lnTo>
                    <a:pt x="3357" y="1392"/>
                  </a:lnTo>
                  <a:lnTo>
                    <a:pt x="3313" y="1309"/>
                  </a:lnTo>
                  <a:lnTo>
                    <a:pt x="3262" y="1229"/>
                  </a:lnTo>
                  <a:lnTo>
                    <a:pt x="3206" y="1152"/>
                  </a:lnTo>
                  <a:lnTo>
                    <a:pt x="3143" y="1077"/>
                  </a:lnTo>
                  <a:lnTo>
                    <a:pt x="3074" y="1005"/>
                  </a:lnTo>
                  <a:lnTo>
                    <a:pt x="2995" y="931"/>
                  </a:lnTo>
                  <a:lnTo>
                    <a:pt x="2912" y="863"/>
                  </a:lnTo>
                  <a:lnTo>
                    <a:pt x="2826" y="804"/>
                  </a:lnTo>
                  <a:lnTo>
                    <a:pt x="2737" y="750"/>
                  </a:lnTo>
                  <a:lnTo>
                    <a:pt x="2646" y="705"/>
                  </a:lnTo>
                  <a:lnTo>
                    <a:pt x="2552" y="666"/>
                  </a:lnTo>
                  <a:lnTo>
                    <a:pt x="2455" y="634"/>
                  </a:lnTo>
                  <a:lnTo>
                    <a:pt x="2355" y="609"/>
                  </a:lnTo>
                  <a:lnTo>
                    <a:pt x="2253" y="591"/>
                  </a:lnTo>
                  <a:lnTo>
                    <a:pt x="2147" y="581"/>
                  </a:lnTo>
                  <a:lnTo>
                    <a:pt x="2038" y="577"/>
                  </a:lnTo>
                  <a:lnTo>
                    <a:pt x="1938" y="580"/>
                  </a:lnTo>
                  <a:lnTo>
                    <a:pt x="1841" y="589"/>
                  </a:lnTo>
                  <a:lnTo>
                    <a:pt x="1747" y="604"/>
                  </a:lnTo>
                  <a:lnTo>
                    <a:pt x="1654" y="625"/>
                  </a:lnTo>
                  <a:lnTo>
                    <a:pt x="1565" y="651"/>
                  </a:lnTo>
                  <a:lnTo>
                    <a:pt x="1477" y="684"/>
                  </a:lnTo>
                  <a:lnTo>
                    <a:pt x="1392" y="722"/>
                  </a:lnTo>
                  <a:lnTo>
                    <a:pt x="1310" y="767"/>
                  </a:lnTo>
                  <a:lnTo>
                    <a:pt x="1230" y="817"/>
                  </a:lnTo>
                  <a:lnTo>
                    <a:pt x="1152" y="875"/>
                  </a:lnTo>
                  <a:lnTo>
                    <a:pt x="1078" y="936"/>
                  </a:lnTo>
                  <a:lnTo>
                    <a:pt x="1005" y="1005"/>
                  </a:lnTo>
                  <a:lnTo>
                    <a:pt x="936" y="1077"/>
                  </a:lnTo>
                  <a:lnTo>
                    <a:pt x="874" y="1152"/>
                  </a:lnTo>
                  <a:lnTo>
                    <a:pt x="818" y="1229"/>
                  </a:lnTo>
                  <a:lnTo>
                    <a:pt x="768" y="1309"/>
                  </a:lnTo>
                  <a:lnTo>
                    <a:pt x="723" y="1392"/>
                  </a:lnTo>
                  <a:lnTo>
                    <a:pt x="684" y="1477"/>
                  </a:lnTo>
                  <a:lnTo>
                    <a:pt x="652" y="1565"/>
                  </a:lnTo>
                  <a:lnTo>
                    <a:pt x="624" y="1655"/>
                  </a:lnTo>
                  <a:lnTo>
                    <a:pt x="604" y="1748"/>
                  </a:lnTo>
                  <a:lnTo>
                    <a:pt x="589" y="1843"/>
                  </a:lnTo>
                  <a:lnTo>
                    <a:pt x="579" y="1940"/>
                  </a:lnTo>
                  <a:lnTo>
                    <a:pt x="577" y="2040"/>
                  </a:lnTo>
                  <a:lnTo>
                    <a:pt x="580" y="2149"/>
                  </a:lnTo>
                  <a:lnTo>
                    <a:pt x="590" y="2255"/>
                  </a:lnTo>
                  <a:lnTo>
                    <a:pt x="609" y="2357"/>
                  </a:lnTo>
                  <a:lnTo>
                    <a:pt x="634" y="2457"/>
                  </a:lnTo>
                  <a:lnTo>
                    <a:pt x="665" y="2554"/>
                  </a:lnTo>
                  <a:lnTo>
                    <a:pt x="704" y="2648"/>
                  </a:lnTo>
                  <a:lnTo>
                    <a:pt x="750" y="2740"/>
                  </a:lnTo>
                  <a:lnTo>
                    <a:pt x="804" y="2829"/>
                  </a:lnTo>
                  <a:lnTo>
                    <a:pt x="864" y="2914"/>
                  </a:lnTo>
                  <a:lnTo>
                    <a:pt x="931" y="2998"/>
                  </a:lnTo>
                  <a:lnTo>
                    <a:pt x="1005" y="3078"/>
                  </a:lnTo>
                  <a:lnTo>
                    <a:pt x="1078" y="3146"/>
                  </a:lnTo>
                  <a:lnTo>
                    <a:pt x="1152" y="3209"/>
                  </a:lnTo>
                  <a:lnTo>
                    <a:pt x="1230" y="3266"/>
                  </a:lnTo>
                  <a:lnTo>
                    <a:pt x="1310" y="3317"/>
                  </a:lnTo>
                  <a:lnTo>
                    <a:pt x="1392" y="3362"/>
                  </a:lnTo>
                  <a:lnTo>
                    <a:pt x="1477" y="3401"/>
                  </a:lnTo>
                  <a:lnTo>
                    <a:pt x="1565" y="3435"/>
                  </a:lnTo>
                  <a:lnTo>
                    <a:pt x="1654" y="3461"/>
                  </a:lnTo>
                  <a:lnTo>
                    <a:pt x="1747" y="3482"/>
                  </a:lnTo>
                  <a:lnTo>
                    <a:pt x="1841" y="3497"/>
                  </a:lnTo>
                  <a:lnTo>
                    <a:pt x="1938" y="3507"/>
                  </a:lnTo>
                  <a:lnTo>
                    <a:pt x="2038" y="3510"/>
                  </a:lnTo>
                  <a:lnTo>
                    <a:pt x="2138" y="3507"/>
                  </a:lnTo>
                  <a:lnTo>
                    <a:pt x="2235" y="3497"/>
                  </a:lnTo>
                  <a:lnTo>
                    <a:pt x="2330" y="3482"/>
                  </a:lnTo>
                  <a:lnTo>
                    <a:pt x="2423" y="3461"/>
                  </a:lnTo>
                  <a:lnTo>
                    <a:pt x="2512" y="3435"/>
                  </a:lnTo>
                  <a:lnTo>
                    <a:pt x="2600" y="3401"/>
                  </a:lnTo>
                  <a:lnTo>
                    <a:pt x="2685" y="3362"/>
                  </a:lnTo>
                  <a:lnTo>
                    <a:pt x="2767" y="3317"/>
                  </a:lnTo>
                  <a:lnTo>
                    <a:pt x="2848" y="3266"/>
                  </a:lnTo>
                  <a:lnTo>
                    <a:pt x="2926" y="3209"/>
                  </a:lnTo>
                  <a:lnTo>
                    <a:pt x="3002" y="3146"/>
                  </a:lnTo>
                  <a:lnTo>
                    <a:pt x="3074" y="3078"/>
                  </a:lnTo>
                  <a:lnTo>
                    <a:pt x="3149" y="2998"/>
                  </a:lnTo>
                  <a:lnTo>
                    <a:pt x="3217" y="2914"/>
                  </a:lnTo>
                  <a:lnTo>
                    <a:pt x="3277" y="2829"/>
                  </a:lnTo>
                  <a:lnTo>
                    <a:pt x="3329" y="2740"/>
                  </a:lnTo>
                  <a:lnTo>
                    <a:pt x="3375" y="2648"/>
                  </a:lnTo>
                  <a:lnTo>
                    <a:pt x="3414" y="2554"/>
                  </a:lnTo>
                  <a:lnTo>
                    <a:pt x="3447" y="2457"/>
                  </a:lnTo>
                  <a:lnTo>
                    <a:pt x="3472" y="2357"/>
                  </a:lnTo>
                  <a:lnTo>
                    <a:pt x="3489" y="2255"/>
                  </a:lnTo>
                  <a:lnTo>
                    <a:pt x="3499" y="2149"/>
                  </a:lnTo>
                  <a:lnTo>
                    <a:pt x="3503" y="204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72" name="Freeform 110"/>
          <p:cNvSpPr>
            <a:spLocks noEditPoints="1"/>
          </p:cNvSpPr>
          <p:nvPr/>
        </p:nvSpPr>
        <p:spPr bwMode="auto">
          <a:xfrm>
            <a:off x="8027988" y="4941888"/>
            <a:ext cx="865187" cy="460375"/>
          </a:xfrm>
          <a:custGeom>
            <a:avLst/>
            <a:gdLst>
              <a:gd name="T0" fmla="*/ 2147483647 w 3290"/>
              <a:gd name="T1" fmla="*/ 2147483647 h 2266"/>
              <a:gd name="T2" fmla="*/ 2147483647 w 3290"/>
              <a:gd name="T3" fmla="*/ 2147483647 h 2266"/>
              <a:gd name="T4" fmla="*/ 2147483647 w 3290"/>
              <a:gd name="T5" fmla="*/ 2147483647 h 2266"/>
              <a:gd name="T6" fmla="*/ 2147483647 w 3290"/>
              <a:gd name="T7" fmla="*/ 2147483647 h 2266"/>
              <a:gd name="T8" fmla="*/ 2147483647 w 3290"/>
              <a:gd name="T9" fmla="*/ 2147483647 h 2266"/>
              <a:gd name="T10" fmla="*/ 2147483647 w 3290"/>
              <a:gd name="T11" fmla="*/ 2147483647 h 2266"/>
              <a:gd name="T12" fmla="*/ 2147483647 w 3290"/>
              <a:gd name="T13" fmla="*/ 2147483647 h 2266"/>
              <a:gd name="T14" fmla="*/ 2147483647 w 3290"/>
              <a:gd name="T15" fmla="*/ 2147483647 h 2266"/>
              <a:gd name="T16" fmla="*/ 2147483647 w 3290"/>
              <a:gd name="T17" fmla="*/ 2147483647 h 2266"/>
              <a:gd name="T18" fmla="*/ 2147483647 w 3290"/>
              <a:gd name="T19" fmla="*/ 2147483647 h 2266"/>
              <a:gd name="T20" fmla="*/ 2147483647 w 3290"/>
              <a:gd name="T21" fmla="*/ 2147483647 h 2266"/>
              <a:gd name="T22" fmla="*/ 2147483647 w 3290"/>
              <a:gd name="T23" fmla="*/ 2147483647 h 2266"/>
              <a:gd name="T24" fmla="*/ 2147483647 w 3290"/>
              <a:gd name="T25" fmla="*/ 0 h 2266"/>
              <a:gd name="T26" fmla="*/ 2147483647 w 3290"/>
              <a:gd name="T27" fmla="*/ 2147483647 h 2266"/>
              <a:gd name="T28" fmla="*/ 2147483647 w 3290"/>
              <a:gd name="T29" fmla="*/ 2147483647 h 2266"/>
              <a:gd name="T30" fmla="*/ 2147483647 w 3290"/>
              <a:gd name="T31" fmla="*/ 2147483647 h 2266"/>
              <a:gd name="T32" fmla="*/ 2147483647 w 3290"/>
              <a:gd name="T33" fmla="*/ 2147483647 h 2266"/>
              <a:gd name="T34" fmla="*/ 2147483647 w 3290"/>
              <a:gd name="T35" fmla="*/ 2147483647 h 2266"/>
              <a:gd name="T36" fmla="*/ 2147483647 w 3290"/>
              <a:gd name="T37" fmla="*/ 2147483647 h 2266"/>
              <a:gd name="T38" fmla="*/ 2147483647 w 3290"/>
              <a:gd name="T39" fmla="*/ 2147483647 h 2266"/>
              <a:gd name="T40" fmla="*/ 2147483647 w 3290"/>
              <a:gd name="T41" fmla="*/ 2147483647 h 2266"/>
              <a:gd name="T42" fmla="*/ 2147483647 w 3290"/>
              <a:gd name="T43" fmla="*/ 2147483647 h 2266"/>
              <a:gd name="T44" fmla="*/ 2147483647 w 3290"/>
              <a:gd name="T45" fmla="*/ 2147483647 h 2266"/>
              <a:gd name="T46" fmla="*/ 2147483647 w 3290"/>
              <a:gd name="T47" fmla="*/ 2147483647 h 2266"/>
              <a:gd name="T48" fmla="*/ 2147483647 w 3290"/>
              <a:gd name="T49" fmla="*/ 2147483647 h 2266"/>
              <a:gd name="T50" fmla="*/ 2147483647 w 3290"/>
              <a:gd name="T51" fmla="*/ 2147483647 h 2266"/>
              <a:gd name="T52" fmla="*/ 2147483647 w 3290"/>
              <a:gd name="T53" fmla="*/ 2147483647 h 2266"/>
              <a:gd name="T54" fmla="*/ 2147483647 w 3290"/>
              <a:gd name="T55" fmla="*/ 2147483647 h 2266"/>
              <a:gd name="T56" fmla="*/ 2147483647 w 3290"/>
              <a:gd name="T57" fmla="*/ 2147483647 h 2266"/>
              <a:gd name="T58" fmla="*/ 2147483647 w 3290"/>
              <a:gd name="T59" fmla="*/ 2147483647 h 2266"/>
              <a:gd name="T60" fmla="*/ 2147483647 w 3290"/>
              <a:gd name="T61" fmla="*/ 2147483647 h 2266"/>
              <a:gd name="T62" fmla="*/ 2147483647 w 3290"/>
              <a:gd name="T63" fmla="*/ 2147483647 h 2266"/>
              <a:gd name="T64" fmla="*/ 2147483647 w 3290"/>
              <a:gd name="T65" fmla="*/ 2147483647 h 2266"/>
              <a:gd name="T66" fmla="*/ 2147483647 w 3290"/>
              <a:gd name="T67" fmla="*/ 2147483647 h 2266"/>
              <a:gd name="T68" fmla="*/ 2147483647 w 3290"/>
              <a:gd name="T69" fmla="*/ 2147483647 h 2266"/>
              <a:gd name="T70" fmla="*/ 2147483647 w 3290"/>
              <a:gd name="T71" fmla="*/ 2147483647 h 2266"/>
              <a:gd name="T72" fmla="*/ 2147483647 w 3290"/>
              <a:gd name="T73" fmla="*/ 2147483647 h 2266"/>
              <a:gd name="T74" fmla="*/ 2147483647 w 3290"/>
              <a:gd name="T75" fmla="*/ 2147483647 h 2266"/>
              <a:gd name="T76" fmla="*/ 2147483647 w 3290"/>
              <a:gd name="T77" fmla="*/ 2147483647 h 2266"/>
              <a:gd name="T78" fmla="*/ 2147483647 w 3290"/>
              <a:gd name="T79" fmla="*/ 2147483647 h 2266"/>
              <a:gd name="T80" fmla="*/ 2147483647 w 3290"/>
              <a:gd name="T81" fmla="*/ 2147483647 h 2266"/>
              <a:gd name="T82" fmla="*/ 2147483647 w 3290"/>
              <a:gd name="T83" fmla="*/ 2147483647 h 2266"/>
              <a:gd name="T84" fmla="*/ 2147483647 w 3290"/>
              <a:gd name="T85" fmla="*/ 2147483647 h 2266"/>
              <a:gd name="T86" fmla="*/ 2147483647 w 3290"/>
              <a:gd name="T87" fmla="*/ 2147483647 h 2266"/>
              <a:gd name="T88" fmla="*/ 2147483647 w 3290"/>
              <a:gd name="T89" fmla="*/ 2147483647 h 2266"/>
              <a:gd name="T90" fmla="*/ 2147483647 w 3290"/>
              <a:gd name="T91" fmla="*/ 2147483647 h 2266"/>
              <a:gd name="T92" fmla="*/ 2147483647 w 3290"/>
              <a:gd name="T93" fmla="*/ 2147483647 h 2266"/>
              <a:gd name="T94" fmla="*/ 2147483647 w 3290"/>
              <a:gd name="T95" fmla="*/ 2147483647 h 2266"/>
              <a:gd name="T96" fmla="*/ 2147483647 w 3290"/>
              <a:gd name="T97" fmla="*/ 2147483647 h 2266"/>
              <a:gd name="T98" fmla="*/ 2147483647 w 3290"/>
              <a:gd name="T99" fmla="*/ 2147483647 h 2266"/>
              <a:gd name="T100" fmla="*/ 2147483647 w 3290"/>
              <a:gd name="T101" fmla="*/ 2147483647 h 2266"/>
              <a:gd name="T102" fmla="*/ 2147483647 w 3290"/>
              <a:gd name="T103" fmla="*/ 2147483647 h 2266"/>
              <a:gd name="T104" fmla="*/ 2147483647 w 3290"/>
              <a:gd name="T105" fmla="*/ 2147483647 h 2266"/>
              <a:gd name="T106" fmla="*/ 2147483647 w 3290"/>
              <a:gd name="T107" fmla="*/ 2147483647 h 2266"/>
              <a:gd name="T108" fmla="*/ 2147483647 w 3290"/>
              <a:gd name="T109" fmla="*/ 2147483647 h 226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3290"/>
              <a:gd name="T166" fmla="*/ 0 h 2266"/>
              <a:gd name="T167" fmla="*/ 3290 w 3290"/>
              <a:gd name="T168" fmla="*/ 2266 h 226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3290" h="2266">
                <a:moveTo>
                  <a:pt x="3290" y="766"/>
                </a:moveTo>
                <a:lnTo>
                  <a:pt x="3084" y="900"/>
                </a:lnTo>
                <a:lnTo>
                  <a:pt x="2984" y="607"/>
                </a:lnTo>
                <a:lnTo>
                  <a:pt x="3290" y="607"/>
                </a:lnTo>
                <a:lnTo>
                  <a:pt x="3290" y="766"/>
                </a:lnTo>
                <a:close/>
                <a:moveTo>
                  <a:pt x="3146" y="1703"/>
                </a:moveTo>
                <a:lnTo>
                  <a:pt x="3066" y="1703"/>
                </a:lnTo>
                <a:lnTo>
                  <a:pt x="3066" y="1825"/>
                </a:lnTo>
                <a:lnTo>
                  <a:pt x="2932" y="1825"/>
                </a:lnTo>
                <a:lnTo>
                  <a:pt x="2932" y="2266"/>
                </a:lnTo>
                <a:lnTo>
                  <a:pt x="2428" y="2266"/>
                </a:lnTo>
                <a:lnTo>
                  <a:pt x="2428" y="1975"/>
                </a:lnTo>
                <a:lnTo>
                  <a:pt x="2396" y="1973"/>
                </a:lnTo>
                <a:lnTo>
                  <a:pt x="2368" y="1967"/>
                </a:lnTo>
                <a:lnTo>
                  <a:pt x="2342" y="1957"/>
                </a:lnTo>
                <a:lnTo>
                  <a:pt x="2319" y="1944"/>
                </a:lnTo>
                <a:lnTo>
                  <a:pt x="2300" y="1928"/>
                </a:lnTo>
                <a:lnTo>
                  <a:pt x="2284" y="1907"/>
                </a:lnTo>
                <a:lnTo>
                  <a:pt x="2271" y="1883"/>
                </a:lnTo>
                <a:lnTo>
                  <a:pt x="2262" y="1856"/>
                </a:lnTo>
                <a:lnTo>
                  <a:pt x="2256" y="1825"/>
                </a:lnTo>
                <a:lnTo>
                  <a:pt x="1033" y="1825"/>
                </a:lnTo>
                <a:lnTo>
                  <a:pt x="1026" y="1856"/>
                </a:lnTo>
                <a:lnTo>
                  <a:pt x="1017" y="1883"/>
                </a:lnTo>
                <a:lnTo>
                  <a:pt x="1004" y="1907"/>
                </a:lnTo>
                <a:lnTo>
                  <a:pt x="989" y="1928"/>
                </a:lnTo>
                <a:lnTo>
                  <a:pt x="970" y="1944"/>
                </a:lnTo>
                <a:lnTo>
                  <a:pt x="947" y="1957"/>
                </a:lnTo>
                <a:lnTo>
                  <a:pt x="922" y="1967"/>
                </a:lnTo>
                <a:lnTo>
                  <a:pt x="894" y="1973"/>
                </a:lnTo>
                <a:lnTo>
                  <a:pt x="863" y="1975"/>
                </a:lnTo>
                <a:lnTo>
                  <a:pt x="863" y="2266"/>
                </a:lnTo>
                <a:lnTo>
                  <a:pt x="357" y="2266"/>
                </a:lnTo>
                <a:lnTo>
                  <a:pt x="357" y="1825"/>
                </a:lnTo>
                <a:lnTo>
                  <a:pt x="222" y="1825"/>
                </a:lnTo>
                <a:lnTo>
                  <a:pt x="222" y="1703"/>
                </a:lnTo>
                <a:lnTo>
                  <a:pt x="141" y="1703"/>
                </a:lnTo>
                <a:lnTo>
                  <a:pt x="141" y="1531"/>
                </a:lnTo>
                <a:lnTo>
                  <a:pt x="222" y="1531"/>
                </a:lnTo>
                <a:lnTo>
                  <a:pt x="222" y="1086"/>
                </a:lnTo>
                <a:lnTo>
                  <a:pt x="223" y="1054"/>
                </a:lnTo>
                <a:lnTo>
                  <a:pt x="228" y="1019"/>
                </a:lnTo>
                <a:lnTo>
                  <a:pt x="235" y="979"/>
                </a:lnTo>
                <a:lnTo>
                  <a:pt x="245" y="935"/>
                </a:lnTo>
                <a:lnTo>
                  <a:pt x="258" y="886"/>
                </a:lnTo>
                <a:lnTo>
                  <a:pt x="274" y="834"/>
                </a:lnTo>
                <a:lnTo>
                  <a:pt x="293" y="776"/>
                </a:lnTo>
                <a:lnTo>
                  <a:pt x="314" y="715"/>
                </a:lnTo>
                <a:lnTo>
                  <a:pt x="339" y="650"/>
                </a:lnTo>
                <a:lnTo>
                  <a:pt x="366" y="580"/>
                </a:lnTo>
                <a:lnTo>
                  <a:pt x="397" y="507"/>
                </a:lnTo>
                <a:lnTo>
                  <a:pt x="431" y="428"/>
                </a:lnTo>
                <a:lnTo>
                  <a:pt x="467" y="346"/>
                </a:lnTo>
                <a:lnTo>
                  <a:pt x="506" y="260"/>
                </a:lnTo>
                <a:lnTo>
                  <a:pt x="548" y="169"/>
                </a:lnTo>
                <a:lnTo>
                  <a:pt x="593" y="74"/>
                </a:lnTo>
                <a:lnTo>
                  <a:pt x="689" y="58"/>
                </a:lnTo>
                <a:lnTo>
                  <a:pt x="790" y="44"/>
                </a:lnTo>
                <a:lnTo>
                  <a:pt x="896" y="33"/>
                </a:lnTo>
                <a:lnTo>
                  <a:pt x="1008" y="23"/>
                </a:lnTo>
                <a:lnTo>
                  <a:pt x="1124" y="14"/>
                </a:lnTo>
                <a:lnTo>
                  <a:pt x="1247" y="8"/>
                </a:lnTo>
                <a:lnTo>
                  <a:pt x="1374" y="4"/>
                </a:lnTo>
                <a:lnTo>
                  <a:pt x="1506" y="1"/>
                </a:lnTo>
                <a:lnTo>
                  <a:pt x="1644" y="0"/>
                </a:lnTo>
                <a:lnTo>
                  <a:pt x="1781" y="1"/>
                </a:lnTo>
                <a:lnTo>
                  <a:pt x="1914" y="4"/>
                </a:lnTo>
                <a:lnTo>
                  <a:pt x="2041" y="8"/>
                </a:lnTo>
                <a:lnTo>
                  <a:pt x="2164" y="14"/>
                </a:lnTo>
                <a:lnTo>
                  <a:pt x="2280" y="23"/>
                </a:lnTo>
                <a:lnTo>
                  <a:pt x="2393" y="33"/>
                </a:lnTo>
                <a:lnTo>
                  <a:pt x="2499" y="44"/>
                </a:lnTo>
                <a:lnTo>
                  <a:pt x="2601" y="58"/>
                </a:lnTo>
                <a:lnTo>
                  <a:pt x="2698" y="74"/>
                </a:lnTo>
                <a:lnTo>
                  <a:pt x="2742" y="169"/>
                </a:lnTo>
                <a:lnTo>
                  <a:pt x="2784" y="260"/>
                </a:lnTo>
                <a:lnTo>
                  <a:pt x="2822" y="346"/>
                </a:lnTo>
                <a:lnTo>
                  <a:pt x="2858" y="428"/>
                </a:lnTo>
                <a:lnTo>
                  <a:pt x="2892" y="507"/>
                </a:lnTo>
                <a:lnTo>
                  <a:pt x="2922" y="580"/>
                </a:lnTo>
                <a:lnTo>
                  <a:pt x="2950" y="650"/>
                </a:lnTo>
                <a:lnTo>
                  <a:pt x="2974" y="715"/>
                </a:lnTo>
                <a:lnTo>
                  <a:pt x="2996" y="776"/>
                </a:lnTo>
                <a:lnTo>
                  <a:pt x="3014" y="834"/>
                </a:lnTo>
                <a:lnTo>
                  <a:pt x="3030" y="886"/>
                </a:lnTo>
                <a:lnTo>
                  <a:pt x="3043" y="935"/>
                </a:lnTo>
                <a:lnTo>
                  <a:pt x="3053" y="979"/>
                </a:lnTo>
                <a:lnTo>
                  <a:pt x="3060" y="1019"/>
                </a:lnTo>
                <a:lnTo>
                  <a:pt x="3065" y="1054"/>
                </a:lnTo>
                <a:lnTo>
                  <a:pt x="3066" y="1086"/>
                </a:lnTo>
                <a:lnTo>
                  <a:pt x="3066" y="1531"/>
                </a:lnTo>
                <a:lnTo>
                  <a:pt x="3146" y="1531"/>
                </a:lnTo>
                <a:lnTo>
                  <a:pt x="3146" y="1703"/>
                </a:lnTo>
                <a:close/>
                <a:moveTo>
                  <a:pt x="305" y="607"/>
                </a:moveTo>
                <a:lnTo>
                  <a:pt x="205" y="900"/>
                </a:lnTo>
                <a:lnTo>
                  <a:pt x="0" y="766"/>
                </a:lnTo>
                <a:lnTo>
                  <a:pt x="0" y="607"/>
                </a:lnTo>
                <a:lnTo>
                  <a:pt x="305" y="607"/>
                </a:lnTo>
                <a:close/>
                <a:moveTo>
                  <a:pt x="2984" y="1469"/>
                </a:moveTo>
                <a:lnTo>
                  <a:pt x="2984" y="1154"/>
                </a:lnTo>
                <a:lnTo>
                  <a:pt x="2537" y="1154"/>
                </a:lnTo>
                <a:lnTo>
                  <a:pt x="2537" y="1469"/>
                </a:lnTo>
                <a:lnTo>
                  <a:pt x="2984" y="1469"/>
                </a:lnTo>
                <a:close/>
                <a:moveTo>
                  <a:pt x="2899" y="792"/>
                </a:moveTo>
                <a:lnTo>
                  <a:pt x="2890" y="761"/>
                </a:lnTo>
                <a:lnTo>
                  <a:pt x="2878" y="725"/>
                </a:lnTo>
                <a:lnTo>
                  <a:pt x="2864" y="684"/>
                </a:lnTo>
                <a:lnTo>
                  <a:pt x="2832" y="588"/>
                </a:lnTo>
                <a:lnTo>
                  <a:pt x="2812" y="533"/>
                </a:lnTo>
                <a:lnTo>
                  <a:pt x="2791" y="472"/>
                </a:lnTo>
                <a:lnTo>
                  <a:pt x="2775" y="436"/>
                </a:lnTo>
                <a:lnTo>
                  <a:pt x="2756" y="396"/>
                </a:lnTo>
                <a:lnTo>
                  <a:pt x="2735" y="353"/>
                </a:lnTo>
                <a:lnTo>
                  <a:pt x="2711" y="307"/>
                </a:lnTo>
                <a:lnTo>
                  <a:pt x="2685" y="257"/>
                </a:lnTo>
                <a:lnTo>
                  <a:pt x="2656" y="204"/>
                </a:lnTo>
                <a:lnTo>
                  <a:pt x="2624" y="147"/>
                </a:lnTo>
                <a:lnTo>
                  <a:pt x="2553" y="138"/>
                </a:lnTo>
                <a:lnTo>
                  <a:pt x="2477" y="130"/>
                </a:lnTo>
                <a:lnTo>
                  <a:pt x="2395" y="123"/>
                </a:lnTo>
                <a:lnTo>
                  <a:pt x="2305" y="117"/>
                </a:lnTo>
                <a:lnTo>
                  <a:pt x="2211" y="112"/>
                </a:lnTo>
                <a:lnTo>
                  <a:pt x="2110" y="108"/>
                </a:lnTo>
                <a:lnTo>
                  <a:pt x="2002" y="104"/>
                </a:lnTo>
                <a:lnTo>
                  <a:pt x="1889" y="102"/>
                </a:lnTo>
                <a:lnTo>
                  <a:pt x="1769" y="100"/>
                </a:lnTo>
                <a:lnTo>
                  <a:pt x="1519" y="100"/>
                </a:lnTo>
                <a:lnTo>
                  <a:pt x="1399" y="102"/>
                </a:lnTo>
                <a:lnTo>
                  <a:pt x="1286" y="104"/>
                </a:lnTo>
                <a:lnTo>
                  <a:pt x="1179" y="108"/>
                </a:lnTo>
                <a:lnTo>
                  <a:pt x="1078" y="112"/>
                </a:lnTo>
                <a:lnTo>
                  <a:pt x="984" y="117"/>
                </a:lnTo>
                <a:lnTo>
                  <a:pt x="895" y="123"/>
                </a:lnTo>
                <a:lnTo>
                  <a:pt x="813" y="130"/>
                </a:lnTo>
                <a:lnTo>
                  <a:pt x="737" y="138"/>
                </a:lnTo>
                <a:lnTo>
                  <a:pt x="666" y="147"/>
                </a:lnTo>
                <a:lnTo>
                  <a:pt x="649" y="178"/>
                </a:lnTo>
                <a:lnTo>
                  <a:pt x="630" y="214"/>
                </a:lnTo>
                <a:lnTo>
                  <a:pt x="608" y="255"/>
                </a:lnTo>
                <a:lnTo>
                  <a:pt x="585" y="302"/>
                </a:lnTo>
                <a:lnTo>
                  <a:pt x="558" y="353"/>
                </a:lnTo>
                <a:lnTo>
                  <a:pt x="530" y="410"/>
                </a:lnTo>
                <a:lnTo>
                  <a:pt x="499" y="472"/>
                </a:lnTo>
                <a:lnTo>
                  <a:pt x="482" y="513"/>
                </a:lnTo>
                <a:lnTo>
                  <a:pt x="465" y="558"/>
                </a:lnTo>
                <a:lnTo>
                  <a:pt x="447" y="609"/>
                </a:lnTo>
                <a:lnTo>
                  <a:pt x="428" y="665"/>
                </a:lnTo>
                <a:lnTo>
                  <a:pt x="409" y="726"/>
                </a:lnTo>
                <a:lnTo>
                  <a:pt x="389" y="792"/>
                </a:lnTo>
                <a:lnTo>
                  <a:pt x="584" y="784"/>
                </a:lnTo>
                <a:lnTo>
                  <a:pt x="785" y="778"/>
                </a:lnTo>
                <a:lnTo>
                  <a:pt x="991" y="773"/>
                </a:lnTo>
                <a:lnTo>
                  <a:pt x="1202" y="769"/>
                </a:lnTo>
                <a:lnTo>
                  <a:pt x="1420" y="767"/>
                </a:lnTo>
                <a:lnTo>
                  <a:pt x="1644" y="766"/>
                </a:lnTo>
                <a:lnTo>
                  <a:pt x="1868" y="767"/>
                </a:lnTo>
                <a:lnTo>
                  <a:pt x="2086" y="769"/>
                </a:lnTo>
                <a:lnTo>
                  <a:pt x="2298" y="773"/>
                </a:lnTo>
                <a:lnTo>
                  <a:pt x="2504" y="778"/>
                </a:lnTo>
                <a:lnTo>
                  <a:pt x="2705" y="784"/>
                </a:lnTo>
                <a:lnTo>
                  <a:pt x="2899" y="792"/>
                </a:lnTo>
                <a:close/>
                <a:moveTo>
                  <a:pt x="2570" y="1804"/>
                </a:moveTo>
                <a:lnTo>
                  <a:pt x="2568" y="1773"/>
                </a:lnTo>
                <a:lnTo>
                  <a:pt x="2563" y="1747"/>
                </a:lnTo>
                <a:lnTo>
                  <a:pt x="2555" y="1725"/>
                </a:lnTo>
                <a:lnTo>
                  <a:pt x="2543" y="1706"/>
                </a:lnTo>
                <a:lnTo>
                  <a:pt x="2527" y="1690"/>
                </a:lnTo>
                <a:lnTo>
                  <a:pt x="2508" y="1678"/>
                </a:lnTo>
                <a:lnTo>
                  <a:pt x="2486" y="1669"/>
                </a:lnTo>
                <a:lnTo>
                  <a:pt x="2460" y="1664"/>
                </a:lnTo>
                <a:lnTo>
                  <a:pt x="2431" y="1662"/>
                </a:lnTo>
                <a:lnTo>
                  <a:pt x="2401" y="1664"/>
                </a:lnTo>
                <a:lnTo>
                  <a:pt x="2375" y="1669"/>
                </a:lnTo>
                <a:lnTo>
                  <a:pt x="2352" y="1678"/>
                </a:lnTo>
                <a:lnTo>
                  <a:pt x="2332" y="1690"/>
                </a:lnTo>
                <a:lnTo>
                  <a:pt x="2317" y="1706"/>
                </a:lnTo>
                <a:lnTo>
                  <a:pt x="2304" y="1725"/>
                </a:lnTo>
                <a:lnTo>
                  <a:pt x="2296" y="1747"/>
                </a:lnTo>
                <a:lnTo>
                  <a:pt x="2291" y="1773"/>
                </a:lnTo>
                <a:lnTo>
                  <a:pt x="2289" y="1804"/>
                </a:lnTo>
                <a:lnTo>
                  <a:pt x="2291" y="1833"/>
                </a:lnTo>
                <a:lnTo>
                  <a:pt x="2296" y="1859"/>
                </a:lnTo>
                <a:lnTo>
                  <a:pt x="2304" y="1882"/>
                </a:lnTo>
                <a:lnTo>
                  <a:pt x="2317" y="1901"/>
                </a:lnTo>
                <a:lnTo>
                  <a:pt x="2332" y="1916"/>
                </a:lnTo>
                <a:lnTo>
                  <a:pt x="2352" y="1928"/>
                </a:lnTo>
                <a:lnTo>
                  <a:pt x="2375" y="1937"/>
                </a:lnTo>
                <a:lnTo>
                  <a:pt x="2401" y="1942"/>
                </a:lnTo>
                <a:lnTo>
                  <a:pt x="2431" y="1944"/>
                </a:lnTo>
                <a:lnTo>
                  <a:pt x="2460" y="1942"/>
                </a:lnTo>
                <a:lnTo>
                  <a:pt x="2486" y="1937"/>
                </a:lnTo>
                <a:lnTo>
                  <a:pt x="2508" y="1928"/>
                </a:lnTo>
                <a:lnTo>
                  <a:pt x="2527" y="1916"/>
                </a:lnTo>
                <a:lnTo>
                  <a:pt x="2543" y="1901"/>
                </a:lnTo>
                <a:lnTo>
                  <a:pt x="2555" y="1882"/>
                </a:lnTo>
                <a:lnTo>
                  <a:pt x="2563" y="1859"/>
                </a:lnTo>
                <a:lnTo>
                  <a:pt x="2568" y="1833"/>
                </a:lnTo>
                <a:lnTo>
                  <a:pt x="2570" y="1804"/>
                </a:lnTo>
                <a:close/>
                <a:moveTo>
                  <a:pt x="2428" y="1259"/>
                </a:moveTo>
                <a:lnTo>
                  <a:pt x="2428" y="1154"/>
                </a:lnTo>
                <a:lnTo>
                  <a:pt x="863" y="1154"/>
                </a:lnTo>
                <a:lnTo>
                  <a:pt x="863" y="1259"/>
                </a:lnTo>
                <a:lnTo>
                  <a:pt x="2428" y="1259"/>
                </a:lnTo>
                <a:close/>
                <a:moveTo>
                  <a:pt x="2428" y="1469"/>
                </a:moveTo>
                <a:lnTo>
                  <a:pt x="2428" y="1365"/>
                </a:lnTo>
                <a:lnTo>
                  <a:pt x="863" y="1365"/>
                </a:lnTo>
                <a:lnTo>
                  <a:pt x="863" y="1469"/>
                </a:lnTo>
                <a:lnTo>
                  <a:pt x="2428" y="1469"/>
                </a:lnTo>
                <a:close/>
                <a:moveTo>
                  <a:pt x="3115" y="1678"/>
                </a:moveTo>
                <a:lnTo>
                  <a:pt x="3115" y="1567"/>
                </a:lnTo>
                <a:lnTo>
                  <a:pt x="172" y="1567"/>
                </a:lnTo>
                <a:lnTo>
                  <a:pt x="172" y="1678"/>
                </a:lnTo>
                <a:lnTo>
                  <a:pt x="731" y="1678"/>
                </a:lnTo>
                <a:lnTo>
                  <a:pt x="752" y="1659"/>
                </a:lnTo>
                <a:lnTo>
                  <a:pt x="775" y="1643"/>
                </a:lnTo>
                <a:lnTo>
                  <a:pt x="801" y="1633"/>
                </a:lnTo>
                <a:lnTo>
                  <a:pt x="828" y="1626"/>
                </a:lnTo>
                <a:lnTo>
                  <a:pt x="858" y="1624"/>
                </a:lnTo>
                <a:lnTo>
                  <a:pt x="887" y="1626"/>
                </a:lnTo>
                <a:lnTo>
                  <a:pt x="915" y="1633"/>
                </a:lnTo>
                <a:lnTo>
                  <a:pt x="940" y="1643"/>
                </a:lnTo>
                <a:lnTo>
                  <a:pt x="965" y="1659"/>
                </a:lnTo>
                <a:lnTo>
                  <a:pt x="987" y="1678"/>
                </a:lnTo>
                <a:lnTo>
                  <a:pt x="2303" y="1678"/>
                </a:lnTo>
                <a:lnTo>
                  <a:pt x="2324" y="1659"/>
                </a:lnTo>
                <a:lnTo>
                  <a:pt x="2348" y="1643"/>
                </a:lnTo>
                <a:lnTo>
                  <a:pt x="2373" y="1633"/>
                </a:lnTo>
                <a:lnTo>
                  <a:pt x="2401" y="1626"/>
                </a:lnTo>
                <a:lnTo>
                  <a:pt x="2431" y="1624"/>
                </a:lnTo>
                <a:lnTo>
                  <a:pt x="2460" y="1626"/>
                </a:lnTo>
                <a:lnTo>
                  <a:pt x="2488" y="1633"/>
                </a:lnTo>
                <a:lnTo>
                  <a:pt x="2513" y="1643"/>
                </a:lnTo>
                <a:lnTo>
                  <a:pt x="2537" y="1659"/>
                </a:lnTo>
                <a:lnTo>
                  <a:pt x="2559" y="1678"/>
                </a:lnTo>
                <a:lnTo>
                  <a:pt x="3115" y="1678"/>
                </a:lnTo>
                <a:close/>
                <a:moveTo>
                  <a:pt x="753" y="1469"/>
                </a:moveTo>
                <a:lnTo>
                  <a:pt x="753" y="1154"/>
                </a:lnTo>
                <a:lnTo>
                  <a:pt x="305" y="1154"/>
                </a:lnTo>
                <a:lnTo>
                  <a:pt x="305" y="1469"/>
                </a:lnTo>
                <a:lnTo>
                  <a:pt x="753" y="1469"/>
                </a:lnTo>
                <a:close/>
                <a:moveTo>
                  <a:pt x="999" y="1804"/>
                </a:moveTo>
                <a:lnTo>
                  <a:pt x="997" y="1773"/>
                </a:lnTo>
                <a:lnTo>
                  <a:pt x="992" y="1747"/>
                </a:lnTo>
                <a:lnTo>
                  <a:pt x="983" y="1725"/>
                </a:lnTo>
                <a:lnTo>
                  <a:pt x="971" y="1706"/>
                </a:lnTo>
                <a:lnTo>
                  <a:pt x="955" y="1690"/>
                </a:lnTo>
                <a:lnTo>
                  <a:pt x="936" y="1678"/>
                </a:lnTo>
                <a:lnTo>
                  <a:pt x="913" y="1669"/>
                </a:lnTo>
                <a:lnTo>
                  <a:pt x="887" y="1664"/>
                </a:lnTo>
                <a:lnTo>
                  <a:pt x="858" y="1662"/>
                </a:lnTo>
                <a:lnTo>
                  <a:pt x="828" y="1664"/>
                </a:lnTo>
                <a:lnTo>
                  <a:pt x="802" y="1669"/>
                </a:lnTo>
                <a:lnTo>
                  <a:pt x="780" y="1678"/>
                </a:lnTo>
                <a:lnTo>
                  <a:pt x="761" y="1690"/>
                </a:lnTo>
                <a:lnTo>
                  <a:pt x="745" y="1706"/>
                </a:lnTo>
                <a:lnTo>
                  <a:pt x="733" y="1725"/>
                </a:lnTo>
                <a:lnTo>
                  <a:pt x="724" y="1747"/>
                </a:lnTo>
                <a:lnTo>
                  <a:pt x="719" y="1773"/>
                </a:lnTo>
                <a:lnTo>
                  <a:pt x="717" y="1804"/>
                </a:lnTo>
                <a:lnTo>
                  <a:pt x="719" y="1833"/>
                </a:lnTo>
                <a:lnTo>
                  <a:pt x="724" y="1859"/>
                </a:lnTo>
                <a:lnTo>
                  <a:pt x="733" y="1882"/>
                </a:lnTo>
                <a:lnTo>
                  <a:pt x="745" y="1901"/>
                </a:lnTo>
                <a:lnTo>
                  <a:pt x="761" y="1916"/>
                </a:lnTo>
                <a:lnTo>
                  <a:pt x="780" y="1928"/>
                </a:lnTo>
                <a:lnTo>
                  <a:pt x="802" y="1937"/>
                </a:lnTo>
                <a:lnTo>
                  <a:pt x="828" y="1942"/>
                </a:lnTo>
                <a:lnTo>
                  <a:pt x="858" y="1944"/>
                </a:lnTo>
                <a:lnTo>
                  <a:pt x="887" y="1942"/>
                </a:lnTo>
                <a:lnTo>
                  <a:pt x="913" y="1937"/>
                </a:lnTo>
                <a:lnTo>
                  <a:pt x="936" y="1928"/>
                </a:lnTo>
                <a:lnTo>
                  <a:pt x="955" y="1916"/>
                </a:lnTo>
                <a:lnTo>
                  <a:pt x="971" y="1901"/>
                </a:lnTo>
                <a:lnTo>
                  <a:pt x="983" y="1882"/>
                </a:lnTo>
                <a:lnTo>
                  <a:pt x="992" y="1859"/>
                </a:lnTo>
                <a:lnTo>
                  <a:pt x="997" y="1833"/>
                </a:lnTo>
                <a:lnTo>
                  <a:pt x="999" y="1804"/>
                </a:lnTo>
                <a:close/>
              </a:path>
            </a:pathLst>
          </a:custGeom>
          <a:solidFill>
            <a:srgbClr val="0A238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11"/>
          <p:cNvGrpSpPr>
            <a:grpSpLocks/>
          </p:cNvGrpSpPr>
          <p:nvPr/>
        </p:nvGrpSpPr>
        <p:grpSpPr bwMode="auto">
          <a:xfrm>
            <a:off x="6443663" y="5086350"/>
            <a:ext cx="1368425" cy="1152525"/>
            <a:chOff x="-838" y="2211"/>
            <a:chExt cx="2264" cy="2104"/>
          </a:xfrm>
        </p:grpSpPr>
        <p:sp>
          <p:nvSpPr>
            <p:cNvPr id="15381" name="Freeform 112"/>
            <p:cNvSpPr>
              <a:spLocks/>
            </p:cNvSpPr>
            <p:nvPr/>
          </p:nvSpPr>
          <p:spPr bwMode="auto">
            <a:xfrm>
              <a:off x="-507" y="3570"/>
              <a:ext cx="95" cy="554"/>
            </a:xfrm>
            <a:custGeom>
              <a:avLst/>
              <a:gdLst>
                <a:gd name="T0" fmla="*/ 1 w 190"/>
                <a:gd name="T1" fmla="*/ 0 h 1108"/>
                <a:gd name="T2" fmla="*/ 1 w 190"/>
                <a:gd name="T3" fmla="*/ 0 h 1108"/>
                <a:gd name="T4" fmla="*/ 1 w 190"/>
                <a:gd name="T5" fmla="*/ 1 h 1108"/>
                <a:gd name="T6" fmla="*/ 1 w 190"/>
                <a:gd name="T7" fmla="*/ 1 h 1108"/>
                <a:gd name="T8" fmla="*/ 1 w 190"/>
                <a:gd name="T9" fmla="*/ 1 h 1108"/>
                <a:gd name="T10" fmla="*/ 1 w 190"/>
                <a:gd name="T11" fmla="*/ 1 h 1108"/>
                <a:gd name="T12" fmla="*/ 1 w 190"/>
                <a:gd name="T13" fmla="*/ 1 h 1108"/>
                <a:gd name="T14" fmla="*/ 1 w 190"/>
                <a:gd name="T15" fmla="*/ 1 h 1108"/>
                <a:gd name="T16" fmla="*/ 1 w 190"/>
                <a:gd name="T17" fmla="*/ 1 h 1108"/>
                <a:gd name="T18" fmla="*/ 0 w 190"/>
                <a:gd name="T19" fmla="*/ 1 h 1108"/>
                <a:gd name="T20" fmla="*/ 1 w 190"/>
                <a:gd name="T21" fmla="*/ 1 h 1108"/>
                <a:gd name="T22" fmla="*/ 1 w 190"/>
                <a:gd name="T23" fmla="*/ 1 h 1108"/>
                <a:gd name="T24" fmla="*/ 1 w 190"/>
                <a:gd name="T25" fmla="*/ 1 h 1108"/>
                <a:gd name="T26" fmla="*/ 1 w 190"/>
                <a:gd name="T27" fmla="*/ 1 h 1108"/>
                <a:gd name="T28" fmla="*/ 1 w 190"/>
                <a:gd name="T29" fmla="*/ 1 h 1108"/>
                <a:gd name="T30" fmla="*/ 1 w 190"/>
                <a:gd name="T31" fmla="*/ 1 h 1108"/>
                <a:gd name="T32" fmla="*/ 1 w 190"/>
                <a:gd name="T33" fmla="*/ 0 h 11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0"/>
                <a:gd name="T52" fmla="*/ 0 h 1108"/>
                <a:gd name="T53" fmla="*/ 190 w 190"/>
                <a:gd name="T54" fmla="*/ 1108 h 11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0" h="1108">
                  <a:moveTo>
                    <a:pt x="25" y="0"/>
                  </a:moveTo>
                  <a:lnTo>
                    <a:pt x="169" y="0"/>
                  </a:lnTo>
                  <a:lnTo>
                    <a:pt x="172" y="150"/>
                  </a:lnTo>
                  <a:lnTo>
                    <a:pt x="175" y="309"/>
                  </a:lnTo>
                  <a:lnTo>
                    <a:pt x="179" y="478"/>
                  </a:lnTo>
                  <a:lnTo>
                    <a:pt x="182" y="624"/>
                  </a:lnTo>
                  <a:lnTo>
                    <a:pt x="184" y="778"/>
                  </a:lnTo>
                  <a:lnTo>
                    <a:pt x="187" y="939"/>
                  </a:lnTo>
                  <a:lnTo>
                    <a:pt x="190" y="1108"/>
                  </a:lnTo>
                  <a:lnTo>
                    <a:pt x="0" y="1108"/>
                  </a:lnTo>
                  <a:lnTo>
                    <a:pt x="4" y="939"/>
                  </a:lnTo>
                  <a:lnTo>
                    <a:pt x="7" y="778"/>
                  </a:lnTo>
                  <a:lnTo>
                    <a:pt x="11" y="624"/>
                  </a:lnTo>
                  <a:lnTo>
                    <a:pt x="14" y="478"/>
                  </a:lnTo>
                  <a:lnTo>
                    <a:pt x="18" y="309"/>
                  </a:lnTo>
                  <a:lnTo>
                    <a:pt x="22" y="15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Freeform 113"/>
            <p:cNvSpPr>
              <a:spLocks/>
            </p:cNvSpPr>
            <p:nvPr/>
          </p:nvSpPr>
          <p:spPr bwMode="auto">
            <a:xfrm>
              <a:off x="-545" y="3471"/>
              <a:ext cx="171" cy="170"/>
            </a:xfrm>
            <a:custGeom>
              <a:avLst/>
              <a:gdLst>
                <a:gd name="T0" fmla="*/ 1 w 341"/>
                <a:gd name="T1" fmla="*/ 0 h 341"/>
                <a:gd name="T2" fmla="*/ 1 w 341"/>
                <a:gd name="T3" fmla="*/ 0 h 341"/>
                <a:gd name="T4" fmla="*/ 1 w 341"/>
                <a:gd name="T5" fmla="*/ 0 h 341"/>
                <a:gd name="T6" fmla="*/ 1 w 341"/>
                <a:gd name="T7" fmla="*/ 0 h 341"/>
                <a:gd name="T8" fmla="*/ 1 w 341"/>
                <a:gd name="T9" fmla="*/ 0 h 341"/>
                <a:gd name="T10" fmla="*/ 1 w 341"/>
                <a:gd name="T11" fmla="*/ 0 h 341"/>
                <a:gd name="T12" fmla="*/ 1 w 341"/>
                <a:gd name="T13" fmla="*/ 0 h 341"/>
                <a:gd name="T14" fmla="*/ 1 w 341"/>
                <a:gd name="T15" fmla="*/ 0 h 341"/>
                <a:gd name="T16" fmla="*/ 1 w 341"/>
                <a:gd name="T17" fmla="*/ 0 h 341"/>
                <a:gd name="T18" fmla="*/ 1 w 341"/>
                <a:gd name="T19" fmla="*/ 0 h 341"/>
                <a:gd name="T20" fmla="*/ 1 w 341"/>
                <a:gd name="T21" fmla="*/ 0 h 341"/>
                <a:gd name="T22" fmla="*/ 1 w 341"/>
                <a:gd name="T23" fmla="*/ 0 h 341"/>
                <a:gd name="T24" fmla="*/ 1 w 341"/>
                <a:gd name="T25" fmla="*/ 0 h 341"/>
                <a:gd name="T26" fmla="*/ 1 w 341"/>
                <a:gd name="T27" fmla="*/ 0 h 341"/>
                <a:gd name="T28" fmla="*/ 1 w 341"/>
                <a:gd name="T29" fmla="*/ 0 h 341"/>
                <a:gd name="T30" fmla="*/ 1 w 341"/>
                <a:gd name="T31" fmla="*/ 0 h 341"/>
                <a:gd name="T32" fmla="*/ 1 w 341"/>
                <a:gd name="T33" fmla="*/ 0 h 341"/>
                <a:gd name="T34" fmla="*/ 1 w 341"/>
                <a:gd name="T35" fmla="*/ 0 h 341"/>
                <a:gd name="T36" fmla="*/ 1 w 341"/>
                <a:gd name="T37" fmla="*/ 0 h 341"/>
                <a:gd name="T38" fmla="*/ 1 w 341"/>
                <a:gd name="T39" fmla="*/ 0 h 341"/>
                <a:gd name="T40" fmla="*/ 1 w 341"/>
                <a:gd name="T41" fmla="*/ 0 h 341"/>
                <a:gd name="T42" fmla="*/ 1 w 341"/>
                <a:gd name="T43" fmla="*/ 0 h 341"/>
                <a:gd name="T44" fmla="*/ 1 w 341"/>
                <a:gd name="T45" fmla="*/ 0 h 341"/>
                <a:gd name="T46" fmla="*/ 1 w 341"/>
                <a:gd name="T47" fmla="*/ 0 h 341"/>
                <a:gd name="T48" fmla="*/ 0 w 341"/>
                <a:gd name="T49" fmla="*/ 0 h 341"/>
                <a:gd name="T50" fmla="*/ 1 w 341"/>
                <a:gd name="T51" fmla="*/ 0 h 341"/>
                <a:gd name="T52" fmla="*/ 1 w 341"/>
                <a:gd name="T53" fmla="*/ 0 h 341"/>
                <a:gd name="T54" fmla="*/ 1 w 341"/>
                <a:gd name="T55" fmla="*/ 0 h 341"/>
                <a:gd name="T56" fmla="*/ 1 w 341"/>
                <a:gd name="T57" fmla="*/ 0 h 341"/>
                <a:gd name="T58" fmla="*/ 1 w 341"/>
                <a:gd name="T59" fmla="*/ 0 h 341"/>
                <a:gd name="T60" fmla="*/ 1 w 341"/>
                <a:gd name="T61" fmla="*/ 0 h 341"/>
                <a:gd name="T62" fmla="*/ 1 w 341"/>
                <a:gd name="T63" fmla="*/ 0 h 341"/>
                <a:gd name="T64" fmla="*/ 1 w 341"/>
                <a:gd name="T65" fmla="*/ 0 h 3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1"/>
                <a:gd name="T100" fmla="*/ 0 h 341"/>
                <a:gd name="T101" fmla="*/ 341 w 341"/>
                <a:gd name="T102" fmla="*/ 341 h 3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1" h="341">
                  <a:moveTo>
                    <a:pt x="171" y="0"/>
                  </a:moveTo>
                  <a:lnTo>
                    <a:pt x="205" y="4"/>
                  </a:lnTo>
                  <a:lnTo>
                    <a:pt x="237" y="13"/>
                  </a:lnTo>
                  <a:lnTo>
                    <a:pt x="267" y="29"/>
                  </a:lnTo>
                  <a:lnTo>
                    <a:pt x="292" y="51"/>
                  </a:lnTo>
                  <a:lnTo>
                    <a:pt x="313" y="75"/>
                  </a:lnTo>
                  <a:lnTo>
                    <a:pt x="328" y="104"/>
                  </a:lnTo>
                  <a:lnTo>
                    <a:pt x="339" y="136"/>
                  </a:lnTo>
                  <a:lnTo>
                    <a:pt x="341" y="170"/>
                  </a:lnTo>
                  <a:lnTo>
                    <a:pt x="339" y="205"/>
                  </a:lnTo>
                  <a:lnTo>
                    <a:pt x="328" y="236"/>
                  </a:lnTo>
                  <a:lnTo>
                    <a:pt x="313" y="266"/>
                  </a:lnTo>
                  <a:lnTo>
                    <a:pt x="292" y="291"/>
                  </a:lnTo>
                  <a:lnTo>
                    <a:pt x="267" y="312"/>
                  </a:lnTo>
                  <a:lnTo>
                    <a:pt x="237" y="327"/>
                  </a:lnTo>
                  <a:lnTo>
                    <a:pt x="205" y="338"/>
                  </a:lnTo>
                  <a:lnTo>
                    <a:pt x="171" y="341"/>
                  </a:lnTo>
                  <a:lnTo>
                    <a:pt x="137" y="338"/>
                  </a:lnTo>
                  <a:lnTo>
                    <a:pt x="105" y="327"/>
                  </a:lnTo>
                  <a:lnTo>
                    <a:pt x="76" y="312"/>
                  </a:lnTo>
                  <a:lnTo>
                    <a:pt x="50" y="291"/>
                  </a:lnTo>
                  <a:lnTo>
                    <a:pt x="29" y="266"/>
                  </a:lnTo>
                  <a:lnTo>
                    <a:pt x="14" y="236"/>
                  </a:lnTo>
                  <a:lnTo>
                    <a:pt x="5" y="205"/>
                  </a:lnTo>
                  <a:lnTo>
                    <a:pt x="0" y="170"/>
                  </a:lnTo>
                  <a:lnTo>
                    <a:pt x="5" y="136"/>
                  </a:lnTo>
                  <a:lnTo>
                    <a:pt x="14" y="104"/>
                  </a:lnTo>
                  <a:lnTo>
                    <a:pt x="29" y="75"/>
                  </a:lnTo>
                  <a:lnTo>
                    <a:pt x="50" y="51"/>
                  </a:lnTo>
                  <a:lnTo>
                    <a:pt x="76" y="29"/>
                  </a:lnTo>
                  <a:lnTo>
                    <a:pt x="105" y="13"/>
                  </a:lnTo>
                  <a:lnTo>
                    <a:pt x="137" y="4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Freeform 114"/>
            <p:cNvSpPr>
              <a:spLocks/>
            </p:cNvSpPr>
            <p:nvPr/>
          </p:nvSpPr>
          <p:spPr bwMode="auto">
            <a:xfrm>
              <a:off x="-401" y="3358"/>
              <a:ext cx="521" cy="214"/>
            </a:xfrm>
            <a:custGeom>
              <a:avLst/>
              <a:gdLst>
                <a:gd name="T0" fmla="*/ 1 w 1042"/>
                <a:gd name="T1" fmla="*/ 1 h 428"/>
                <a:gd name="T2" fmla="*/ 0 w 1042"/>
                <a:gd name="T3" fmla="*/ 1 h 428"/>
                <a:gd name="T4" fmla="*/ 1 w 1042"/>
                <a:gd name="T5" fmla="*/ 1 h 428"/>
                <a:gd name="T6" fmla="*/ 1 w 1042"/>
                <a:gd name="T7" fmla="*/ 0 h 428"/>
                <a:gd name="T8" fmla="*/ 1 w 1042"/>
                <a:gd name="T9" fmla="*/ 1 h 428"/>
                <a:gd name="T10" fmla="*/ 1 w 1042"/>
                <a:gd name="T11" fmla="*/ 1 h 4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2"/>
                <a:gd name="T19" fmla="*/ 0 h 428"/>
                <a:gd name="T20" fmla="*/ 1042 w 1042"/>
                <a:gd name="T21" fmla="*/ 428 h 4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2" h="428">
                  <a:moveTo>
                    <a:pt x="25" y="395"/>
                  </a:moveTo>
                  <a:lnTo>
                    <a:pt x="0" y="330"/>
                  </a:lnTo>
                  <a:lnTo>
                    <a:pt x="44" y="246"/>
                  </a:lnTo>
                  <a:lnTo>
                    <a:pt x="1042" y="0"/>
                  </a:lnTo>
                  <a:lnTo>
                    <a:pt x="95" y="428"/>
                  </a:lnTo>
                  <a:lnTo>
                    <a:pt x="25" y="395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Freeform 115"/>
            <p:cNvSpPr>
              <a:spLocks/>
            </p:cNvSpPr>
            <p:nvPr/>
          </p:nvSpPr>
          <p:spPr bwMode="auto">
            <a:xfrm>
              <a:off x="-515" y="3504"/>
              <a:ext cx="110" cy="110"/>
            </a:xfrm>
            <a:custGeom>
              <a:avLst/>
              <a:gdLst>
                <a:gd name="T0" fmla="*/ 1 w 220"/>
                <a:gd name="T1" fmla="*/ 0 h 220"/>
                <a:gd name="T2" fmla="*/ 1 w 220"/>
                <a:gd name="T3" fmla="*/ 1 h 220"/>
                <a:gd name="T4" fmla="*/ 1 w 220"/>
                <a:gd name="T5" fmla="*/ 1 h 220"/>
                <a:gd name="T6" fmla="*/ 1 w 220"/>
                <a:gd name="T7" fmla="*/ 1 h 220"/>
                <a:gd name="T8" fmla="*/ 1 w 220"/>
                <a:gd name="T9" fmla="*/ 1 h 220"/>
                <a:gd name="T10" fmla="*/ 1 w 220"/>
                <a:gd name="T11" fmla="*/ 1 h 220"/>
                <a:gd name="T12" fmla="*/ 1 w 220"/>
                <a:gd name="T13" fmla="*/ 1 h 220"/>
                <a:gd name="T14" fmla="*/ 1 w 220"/>
                <a:gd name="T15" fmla="*/ 1 h 220"/>
                <a:gd name="T16" fmla="*/ 1 w 220"/>
                <a:gd name="T17" fmla="*/ 1 h 220"/>
                <a:gd name="T18" fmla="*/ 1 w 220"/>
                <a:gd name="T19" fmla="*/ 1 h 220"/>
                <a:gd name="T20" fmla="*/ 1 w 220"/>
                <a:gd name="T21" fmla="*/ 1 h 220"/>
                <a:gd name="T22" fmla="*/ 1 w 220"/>
                <a:gd name="T23" fmla="*/ 1 h 220"/>
                <a:gd name="T24" fmla="*/ 1 w 220"/>
                <a:gd name="T25" fmla="*/ 1 h 220"/>
                <a:gd name="T26" fmla="*/ 1 w 220"/>
                <a:gd name="T27" fmla="*/ 1 h 220"/>
                <a:gd name="T28" fmla="*/ 1 w 220"/>
                <a:gd name="T29" fmla="*/ 1 h 220"/>
                <a:gd name="T30" fmla="*/ 1 w 220"/>
                <a:gd name="T31" fmla="*/ 1 h 220"/>
                <a:gd name="T32" fmla="*/ 1 w 220"/>
                <a:gd name="T33" fmla="*/ 1 h 220"/>
                <a:gd name="T34" fmla="*/ 1 w 220"/>
                <a:gd name="T35" fmla="*/ 1 h 220"/>
                <a:gd name="T36" fmla="*/ 0 w 220"/>
                <a:gd name="T37" fmla="*/ 1 h 220"/>
                <a:gd name="T38" fmla="*/ 1 w 220"/>
                <a:gd name="T39" fmla="*/ 1 h 220"/>
                <a:gd name="T40" fmla="*/ 1 w 220"/>
                <a:gd name="T41" fmla="*/ 1 h 220"/>
                <a:gd name="T42" fmla="*/ 1 w 220"/>
                <a:gd name="T43" fmla="*/ 1 h 220"/>
                <a:gd name="T44" fmla="*/ 1 w 220"/>
                <a:gd name="T45" fmla="*/ 1 h 220"/>
                <a:gd name="T46" fmla="*/ 1 w 220"/>
                <a:gd name="T47" fmla="*/ 1 h 220"/>
                <a:gd name="T48" fmla="*/ 1 w 220"/>
                <a:gd name="T49" fmla="*/ 0 h 2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0"/>
                <a:gd name="T76" fmla="*/ 0 h 220"/>
                <a:gd name="T77" fmla="*/ 220 w 220"/>
                <a:gd name="T78" fmla="*/ 220 h 2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0" h="220">
                  <a:moveTo>
                    <a:pt x="110" y="0"/>
                  </a:moveTo>
                  <a:lnTo>
                    <a:pt x="139" y="4"/>
                  </a:lnTo>
                  <a:lnTo>
                    <a:pt x="165" y="15"/>
                  </a:lnTo>
                  <a:lnTo>
                    <a:pt x="187" y="33"/>
                  </a:lnTo>
                  <a:lnTo>
                    <a:pt x="205" y="55"/>
                  </a:lnTo>
                  <a:lnTo>
                    <a:pt x="216" y="81"/>
                  </a:lnTo>
                  <a:lnTo>
                    <a:pt x="220" y="110"/>
                  </a:lnTo>
                  <a:lnTo>
                    <a:pt x="216" y="139"/>
                  </a:lnTo>
                  <a:lnTo>
                    <a:pt x="205" y="165"/>
                  </a:lnTo>
                  <a:lnTo>
                    <a:pt x="187" y="188"/>
                  </a:lnTo>
                  <a:lnTo>
                    <a:pt x="165" y="205"/>
                  </a:lnTo>
                  <a:lnTo>
                    <a:pt x="139" y="216"/>
                  </a:lnTo>
                  <a:lnTo>
                    <a:pt x="110" y="220"/>
                  </a:lnTo>
                  <a:lnTo>
                    <a:pt x="81" y="216"/>
                  </a:lnTo>
                  <a:lnTo>
                    <a:pt x="55" y="205"/>
                  </a:lnTo>
                  <a:lnTo>
                    <a:pt x="32" y="188"/>
                  </a:lnTo>
                  <a:lnTo>
                    <a:pt x="15" y="165"/>
                  </a:lnTo>
                  <a:lnTo>
                    <a:pt x="4" y="139"/>
                  </a:lnTo>
                  <a:lnTo>
                    <a:pt x="0" y="110"/>
                  </a:lnTo>
                  <a:lnTo>
                    <a:pt x="4" y="81"/>
                  </a:lnTo>
                  <a:lnTo>
                    <a:pt x="15" y="55"/>
                  </a:lnTo>
                  <a:lnTo>
                    <a:pt x="32" y="33"/>
                  </a:lnTo>
                  <a:lnTo>
                    <a:pt x="55" y="15"/>
                  </a:lnTo>
                  <a:lnTo>
                    <a:pt x="81" y="4"/>
                  </a:lnTo>
                  <a:lnTo>
                    <a:pt x="110" y="0"/>
                  </a:lnTo>
                </a:path>
              </a:pathLst>
            </a:custGeom>
            <a:solidFill>
              <a:srgbClr val="0A238C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Freeform 116"/>
            <p:cNvSpPr>
              <a:spLocks/>
            </p:cNvSpPr>
            <p:nvPr/>
          </p:nvSpPr>
          <p:spPr bwMode="auto">
            <a:xfrm>
              <a:off x="-838" y="3080"/>
              <a:ext cx="365" cy="431"/>
            </a:xfrm>
            <a:custGeom>
              <a:avLst/>
              <a:gdLst>
                <a:gd name="T0" fmla="*/ 1 w 728"/>
                <a:gd name="T1" fmla="*/ 0 h 864"/>
                <a:gd name="T2" fmla="*/ 1 w 728"/>
                <a:gd name="T3" fmla="*/ 0 h 864"/>
                <a:gd name="T4" fmla="*/ 1 w 728"/>
                <a:gd name="T5" fmla="*/ 0 h 864"/>
                <a:gd name="T6" fmla="*/ 0 w 728"/>
                <a:gd name="T7" fmla="*/ 0 h 864"/>
                <a:gd name="T8" fmla="*/ 1 w 728"/>
                <a:gd name="T9" fmla="*/ 0 h 864"/>
                <a:gd name="T10" fmla="*/ 1 w 728"/>
                <a:gd name="T11" fmla="*/ 0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8"/>
                <a:gd name="T19" fmla="*/ 0 h 864"/>
                <a:gd name="T20" fmla="*/ 728 w 728"/>
                <a:gd name="T21" fmla="*/ 864 h 8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8" h="864">
                  <a:moveTo>
                    <a:pt x="722" y="820"/>
                  </a:moveTo>
                  <a:lnTo>
                    <a:pt x="669" y="864"/>
                  </a:lnTo>
                  <a:lnTo>
                    <a:pt x="574" y="851"/>
                  </a:lnTo>
                  <a:lnTo>
                    <a:pt x="0" y="0"/>
                  </a:lnTo>
                  <a:lnTo>
                    <a:pt x="728" y="741"/>
                  </a:lnTo>
                  <a:lnTo>
                    <a:pt x="722" y="82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6" name="Freeform 117"/>
            <p:cNvSpPr>
              <a:spLocks/>
            </p:cNvSpPr>
            <p:nvPr/>
          </p:nvSpPr>
          <p:spPr bwMode="auto">
            <a:xfrm>
              <a:off x="-763" y="3601"/>
              <a:ext cx="301" cy="480"/>
            </a:xfrm>
            <a:custGeom>
              <a:avLst/>
              <a:gdLst>
                <a:gd name="T0" fmla="*/ 1 w 602"/>
                <a:gd name="T1" fmla="*/ 0 h 958"/>
                <a:gd name="T2" fmla="*/ 1 w 602"/>
                <a:gd name="T3" fmla="*/ 1 h 958"/>
                <a:gd name="T4" fmla="*/ 1 w 602"/>
                <a:gd name="T5" fmla="*/ 1 h 958"/>
                <a:gd name="T6" fmla="*/ 0 w 602"/>
                <a:gd name="T7" fmla="*/ 1 h 958"/>
                <a:gd name="T8" fmla="*/ 1 w 602"/>
                <a:gd name="T9" fmla="*/ 1 h 958"/>
                <a:gd name="T10" fmla="*/ 1 w 602"/>
                <a:gd name="T11" fmla="*/ 0 h 9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02"/>
                <a:gd name="T19" fmla="*/ 0 h 958"/>
                <a:gd name="T20" fmla="*/ 602 w 602"/>
                <a:gd name="T21" fmla="*/ 958 h 9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02" h="958">
                  <a:moveTo>
                    <a:pt x="521" y="0"/>
                  </a:moveTo>
                  <a:lnTo>
                    <a:pt x="582" y="33"/>
                  </a:lnTo>
                  <a:lnTo>
                    <a:pt x="602" y="126"/>
                  </a:lnTo>
                  <a:lnTo>
                    <a:pt x="0" y="958"/>
                  </a:lnTo>
                  <a:lnTo>
                    <a:pt x="447" y="2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Freeform 118"/>
            <p:cNvSpPr>
              <a:spLocks/>
            </p:cNvSpPr>
            <p:nvPr/>
          </p:nvSpPr>
          <p:spPr bwMode="auto">
            <a:xfrm>
              <a:off x="163" y="3199"/>
              <a:ext cx="191" cy="1116"/>
            </a:xfrm>
            <a:custGeom>
              <a:avLst/>
              <a:gdLst>
                <a:gd name="T0" fmla="*/ 1 w 382"/>
                <a:gd name="T1" fmla="*/ 0 h 2233"/>
                <a:gd name="T2" fmla="*/ 1 w 382"/>
                <a:gd name="T3" fmla="*/ 0 h 2233"/>
                <a:gd name="T4" fmla="*/ 1 w 382"/>
                <a:gd name="T5" fmla="*/ 0 h 2233"/>
                <a:gd name="T6" fmla="*/ 1 w 382"/>
                <a:gd name="T7" fmla="*/ 0 h 2233"/>
                <a:gd name="T8" fmla="*/ 1 w 382"/>
                <a:gd name="T9" fmla="*/ 0 h 2233"/>
                <a:gd name="T10" fmla="*/ 1 w 382"/>
                <a:gd name="T11" fmla="*/ 0 h 2233"/>
                <a:gd name="T12" fmla="*/ 1 w 382"/>
                <a:gd name="T13" fmla="*/ 0 h 2233"/>
                <a:gd name="T14" fmla="*/ 1 w 382"/>
                <a:gd name="T15" fmla="*/ 0 h 2233"/>
                <a:gd name="T16" fmla="*/ 1 w 382"/>
                <a:gd name="T17" fmla="*/ 0 h 2233"/>
                <a:gd name="T18" fmla="*/ 1 w 382"/>
                <a:gd name="T19" fmla="*/ 0 h 2233"/>
                <a:gd name="T20" fmla="*/ 1 w 382"/>
                <a:gd name="T21" fmla="*/ 0 h 2233"/>
                <a:gd name="T22" fmla="*/ 1 w 382"/>
                <a:gd name="T23" fmla="*/ 0 h 2233"/>
                <a:gd name="T24" fmla="*/ 0 w 382"/>
                <a:gd name="T25" fmla="*/ 0 h 2233"/>
                <a:gd name="T26" fmla="*/ 1 w 382"/>
                <a:gd name="T27" fmla="*/ 0 h 2233"/>
                <a:gd name="T28" fmla="*/ 1 w 382"/>
                <a:gd name="T29" fmla="*/ 0 h 2233"/>
                <a:gd name="T30" fmla="*/ 1 w 382"/>
                <a:gd name="T31" fmla="*/ 0 h 2233"/>
                <a:gd name="T32" fmla="*/ 1 w 382"/>
                <a:gd name="T33" fmla="*/ 0 h 2233"/>
                <a:gd name="T34" fmla="*/ 1 w 382"/>
                <a:gd name="T35" fmla="*/ 0 h 2233"/>
                <a:gd name="T36" fmla="*/ 1 w 382"/>
                <a:gd name="T37" fmla="*/ 0 h 2233"/>
                <a:gd name="T38" fmla="*/ 1 w 382"/>
                <a:gd name="T39" fmla="*/ 0 h 2233"/>
                <a:gd name="T40" fmla="*/ 1 w 382"/>
                <a:gd name="T41" fmla="*/ 0 h 2233"/>
                <a:gd name="T42" fmla="*/ 1 w 382"/>
                <a:gd name="T43" fmla="*/ 0 h 2233"/>
                <a:gd name="T44" fmla="*/ 1 w 382"/>
                <a:gd name="T45" fmla="*/ 0 h 223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82"/>
                <a:gd name="T70" fmla="*/ 0 h 2233"/>
                <a:gd name="T71" fmla="*/ 382 w 382"/>
                <a:gd name="T72" fmla="*/ 2233 h 223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82" h="2233">
                  <a:moveTo>
                    <a:pt x="49" y="0"/>
                  </a:moveTo>
                  <a:lnTo>
                    <a:pt x="339" y="0"/>
                  </a:lnTo>
                  <a:lnTo>
                    <a:pt x="343" y="180"/>
                  </a:lnTo>
                  <a:lnTo>
                    <a:pt x="348" y="366"/>
                  </a:lnTo>
                  <a:lnTo>
                    <a:pt x="350" y="558"/>
                  </a:lnTo>
                  <a:lnTo>
                    <a:pt x="354" y="758"/>
                  </a:lnTo>
                  <a:lnTo>
                    <a:pt x="359" y="964"/>
                  </a:lnTo>
                  <a:lnTo>
                    <a:pt x="363" y="1199"/>
                  </a:lnTo>
                  <a:lnTo>
                    <a:pt x="367" y="1443"/>
                  </a:lnTo>
                  <a:lnTo>
                    <a:pt x="372" y="1696"/>
                  </a:lnTo>
                  <a:lnTo>
                    <a:pt x="376" y="1960"/>
                  </a:lnTo>
                  <a:lnTo>
                    <a:pt x="382" y="2233"/>
                  </a:lnTo>
                  <a:lnTo>
                    <a:pt x="0" y="2233"/>
                  </a:lnTo>
                  <a:lnTo>
                    <a:pt x="5" y="2005"/>
                  </a:lnTo>
                  <a:lnTo>
                    <a:pt x="9" y="1782"/>
                  </a:lnTo>
                  <a:lnTo>
                    <a:pt x="15" y="1568"/>
                  </a:lnTo>
                  <a:lnTo>
                    <a:pt x="19" y="1360"/>
                  </a:lnTo>
                  <a:lnTo>
                    <a:pt x="24" y="1159"/>
                  </a:lnTo>
                  <a:lnTo>
                    <a:pt x="29" y="964"/>
                  </a:lnTo>
                  <a:lnTo>
                    <a:pt x="34" y="707"/>
                  </a:lnTo>
                  <a:lnTo>
                    <a:pt x="38" y="462"/>
                  </a:lnTo>
                  <a:lnTo>
                    <a:pt x="44" y="22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8" name="Freeform 119"/>
            <p:cNvSpPr>
              <a:spLocks/>
            </p:cNvSpPr>
            <p:nvPr/>
          </p:nvSpPr>
          <p:spPr bwMode="auto">
            <a:xfrm>
              <a:off x="87" y="3000"/>
              <a:ext cx="344" cy="344"/>
            </a:xfrm>
            <a:custGeom>
              <a:avLst/>
              <a:gdLst>
                <a:gd name="T0" fmla="*/ 1 w 688"/>
                <a:gd name="T1" fmla="*/ 0 h 686"/>
                <a:gd name="T2" fmla="*/ 1 w 688"/>
                <a:gd name="T3" fmla="*/ 1 h 686"/>
                <a:gd name="T4" fmla="*/ 1 w 688"/>
                <a:gd name="T5" fmla="*/ 1 h 686"/>
                <a:gd name="T6" fmla="*/ 1 w 688"/>
                <a:gd name="T7" fmla="*/ 1 h 686"/>
                <a:gd name="T8" fmla="*/ 1 w 688"/>
                <a:gd name="T9" fmla="*/ 1 h 686"/>
                <a:gd name="T10" fmla="*/ 1 w 688"/>
                <a:gd name="T11" fmla="*/ 1 h 686"/>
                <a:gd name="T12" fmla="*/ 1 w 688"/>
                <a:gd name="T13" fmla="*/ 1 h 686"/>
                <a:gd name="T14" fmla="*/ 1 w 688"/>
                <a:gd name="T15" fmla="*/ 1 h 686"/>
                <a:gd name="T16" fmla="*/ 1 w 688"/>
                <a:gd name="T17" fmla="*/ 1 h 686"/>
                <a:gd name="T18" fmla="*/ 1 w 688"/>
                <a:gd name="T19" fmla="*/ 1 h 686"/>
                <a:gd name="T20" fmla="*/ 1 w 688"/>
                <a:gd name="T21" fmla="*/ 1 h 686"/>
                <a:gd name="T22" fmla="*/ 1 w 688"/>
                <a:gd name="T23" fmla="*/ 1 h 686"/>
                <a:gd name="T24" fmla="*/ 1 w 688"/>
                <a:gd name="T25" fmla="*/ 1 h 686"/>
                <a:gd name="T26" fmla="*/ 1 w 688"/>
                <a:gd name="T27" fmla="*/ 1 h 686"/>
                <a:gd name="T28" fmla="*/ 1 w 688"/>
                <a:gd name="T29" fmla="*/ 1 h 686"/>
                <a:gd name="T30" fmla="*/ 1 w 688"/>
                <a:gd name="T31" fmla="*/ 1 h 686"/>
                <a:gd name="T32" fmla="*/ 1 w 688"/>
                <a:gd name="T33" fmla="*/ 1 h 686"/>
                <a:gd name="T34" fmla="*/ 1 w 688"/>
                <a:gd name="T35" fmla="*/ 1 h 686"/>
                <a:gd name="T36" fmla="*/ 1 w 688"/>
                <a:gd name="T37" fmla="*/ 1 h 686"/>
                <a:gd name="T38" fmla="*/ 1 w 688"/>
                <a:gd name="T39" fmla="*/ 1 h 686"/>
                <a:gd name="T40" fmla="*/ 1 w 688"/>
                <a:gd name="T41" fmla="*/ 1 h 686"/>
                <a:gd name="T42" fmla="*/ 1 w 688"/>
                <a:gd name="T43" fmla="*/ 1 h 686"/>
                <a:gd name="T44" fmla="*/ 1 w 688"/>
                <a:gd name="T45" fmla="*/ 1 h 686"/>
                <a:gd name="T46" fmla="*/ 1 w 688"/>
                <a:gd name="T47" fmla="*/ 1 h 686"/>
                <a:gd name="T48" fmla="*/ 1 w 688"/>
                <a:gd name="T49" fmla="*/ 1 h 686"/>
                <a:gd name="T50" fmla="*/ 1 w 688"/>
                <a:gd name="T51" fmla="*/ 1 h 686"/>
                <a:gd name="T52" fmla="*/ 1 w 688"/>
                <a:gd name="T53" fmla="*/ 1 h 686"/>
                <a:gd name="T54" fmla="*/ 1 w 688"/>
                <a:gd name="T55" fmla="*/ 1 h 686"/>
                <a:gd name="T56" fmla="*/ 1 w 688"/>
                <a:gd name="T57" fmla="*/ 1 h 686"/>
                <a:gd name="T58" fmla="*/ 1 w 688"/>
                <a:gd name="T59" fmla="*/ 1 h 686"/>
                <a:gd name="T60" fmla="*/ 1 w 688"/>
                <a:gd name="T61" fmla="*/ 1 h 686"/>
                <a:gd name="T62" fmla="*/ 1 w 688"/>
                <a:gd name="T63" fmla="*/ 1 h 686"/>
                <a:gd name="T64" fmla="*/ 1 w 688"/>
                <a:gd name="T65" fmla="*/ 1 h 686"/>
                <a:gd name="T66" fmla="*/ 0 w 688"/>
                <a:gd name="T67" fmla="*/ 1 h 686"/>
                <a:gd name="T68" fmla="*/ 1 w 688"/>
                <a:gd name="T69" fmla="*/ 1 h 686"/>
                <a:gd name="T70" fmla="*/ 1 w 688"/>
                <a:gd name="T71" fmla="*/ 1 h 686"/>
                <a:gd name="T72" fmla="*/ 1 w 688"/>
                <a:gd name="T73" fmla="*/ 1 h 686"/>
                <a:gd name="T74" fmla="*/ 1 w 688"/>
                <a:gd name="T75" fmla="*/ 1 h 686"/>
                <a:gd name="T76" fmla="*/ 1 w 688"/>
                <a:gd name="T77" fmla="*/ 1 h 686"/>
                <a:gd name="T78" fmla="*/ 1 w 688"/>
                <a:gd name="T79" fmla="*/ 1 h 686"/>
                <a:gd name="T80" fmla="*/ 1 w 688"/>
                <a:gd name="T81" fmla="*/ 1 h 686"/>
                <a:gd name="T82" fmla="*/ 1 w 688"/>
                <a:gd name="T83" fmla="*/ 1 h 686"/>
                <a:gd name="T84" fmla="*/ 1 w 688"/>
                <a:gd name="T85" fmla="*/ 1 h 686"/>
                <a:gd name="T86" fmla="*/ 1 w 688"/>
                <a:gd name="T87" fmla="*/ 1 h 686"/>
                <a:gd name="T88" fmla="*/ 1 w 688"/>
                <a:gd name="T89" fmla="*/ 0 h 6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88"/>
                <a:gd name="T136" fmla="*/ 0 h 686"/>
                <a:gd name="T137" fmla="*/ 688 w 688"/>
                <a:gd name="T138" fmla="*/ 686 h 6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88" h="686">
                  <a:moveTo>
                    <a:pt x="344" y="0"/>
                  </a:moveTo>
                  <a:lnTo>
                    <a:pt x="395" y="4"/>
                  </a:lnTo>
                  <a:lnTo>
                    <a:pt x="443" y="15"/>
                  </a:lnTo>
                  <a:lnTo>
                    <a:pt x="488" y="32"/>
                  </a:lnTo>
                  <a:lnTo>
                    <a:pt x="531" y="55"/>
                  </a:lnTo>
                  <a:lnTo>
                    <a:pt x="569" y="84"/>
                  </a:lnTo>
                  <a:lnTo>
                    <a:pt x="604" y="117"/>
                  </a:lnTo>
                  <a:lnTo>
                    <a:pt x="633" y="155"/>
                  </a:lnTo>
                  <a:lnTo>
                    <a:pt x="656" y="198"/>
                  </a:lnTo>
                  <a:lnTo>
                    <a:pt x="672" y="243"/>
                  </a:lnTo>
                  <a:lnTo>
                    <a:pt x="683" y="292"/>
                  </a:lnTo>
                  <a:lnTo>
                    <a:pt x="688" y="342"/>
                  </a:lnTo>
                  <a:lnTo>
                    <a:pt x="683" y="393"/>
                  </a:lnTo>
                  <a:lnTo>
                    <a:pt x="672" y="441"/>
                  </a:lnTo>
                  <a:lnTo>
                    <a:pt x="656" y="487"/>
                  </a:lnTo>
                  <a:lnTo>
                    <a:pt x="633" y="529"/>
                  </a:lnTo>
                  <a:lnTo>
                    <a:pt x="604" y="568"/>
                  </a:lnTo>
                  <a:lnTo>
                    <a:pt x="569" y="602"/>
                  </a:lnTo>
                  <a:lnTo>
                    <a:pt x="531" y="631"/>
                  </a:lnTo>
                  <a:lnTo>
                    <a:pt x="488" y="655"/>
                  </a:lnTo>
                  <a:lnTo>
                    <a:pt x="443" y="671"/>
                  </a:lnTo>
                  <a:lnTo>
                    <a:pt x="395" y="682"/>
                  </a:lnTo>
                  <a:lnTo>
                    <a:pt x="344" y="686"/>
                  </a:lnTo>
                  <a:lnTo>
                    <a:pt x="293" y="682"/>
                  </a:lnTo>
                  <a:lnTo>
                    <a:pt x="245" y="671"/>
                  </a:lnTo>
                  <a:lnTo>
                    <a:pt x="199" y="655"/>
                  </a:lnTo>
                  <a:lnTo>
                    <a:pt x="157" y="631"/>
                  </a:lnTo>
                  <a:lnTo>
                    <a:pt x="118" y="602"/>
                  </a:lnTo>
                  <a:lnTo>
                    <a:pt x="84" y="568"/>
                  </a:lnTo>
                  <a:lnTo>
                    <a:pt x="55" y="529"/>
                  </a:lnTo>
                  <a:lnTo>
                    <a:pt x="32" y="487"/>
                  </a:lnTo>
                  <a:lnTo>
                    <a:pt x="15" y="441"/>
                  </a:lnTo>
                  <a:lnTo>
                    <a:pt x="4" y="393"/>
                  </a:lnTo>
                  <a:lnTo>
                    <a:pt x="0" y="342"/>
                  </a:lnTo>
                  <a:lnTo>
                    <a:pt x="4" y="292"/>
                  </a:lnTo>
                  <a:lnTo>
                    <a:pt x="15" y="243"/>
                  </a:lnTo>
                  <a:lnTo>
                    <a:pt x="32" y="198"/>
                  </a:lnTo>
                  <a:lnTo>
                    <a:pt x="55" y="155"/>
                  </a:lnTo>
                  <a:lnTo>
                    <a:pt x="84" y="117"/>
                  </a:lnTo>
                  <a:lnTo>
                    <a:pt x="118" y="84"/>
                  </a:lnTo>
                  <a:lnTo>
                    <a:pt x="157" y="55"/>
                  </a:lnTo>
                  <a:lnTo>
                    <a:pt x="199" y="32"/>
                  </a:lnTo>
                  <a:lnTo>
                    <a:pt x="245" y="15"/>
                  </a:lnTo>
                  <a:lnTo>
                    <a:pt x="293" y="4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9" name="Freeform 120"/>
            <p:cNvSpPr>
              <a:spLocks/>
            </p:cNvSpPr>
            <p:nvPr/>
          </p:nvSpPr>
          <p:spPr bwMode="auto">
            <a:xfrm>
              <a:off x="377" y="2773"/>
              <a:ext cx="1049" cy="430"/>
            </a:xfrm>
            <a:custGeom>
              <a:avLst/>
              <a:gdLst>
                <a:gd name="T0" fmla="*/ 1 w 2097"/>
                <a:gd name="T1" fmla="*/ 1 h 859"/>
                <a:gd name="T2" fmla="*/ 0 w 2097"/>
                <a:gd name="T3" fmla="*/ 1 h 859"/>
                <a:gd name="T4" fmla="*/ 1 w 2097"/>
                <a:gd name="T5" fmla="*/ 1 h 859"/>
                <a:gd name="T6" fmla="*/ 1 w 2097"/>
                <a:gd name="T7" fmla="*/ 0 h 859"/>
                <a:gd name="T8" fmla="*/ 1 w 2097"/>
                <a:gd name="T9" fmla="*/ 1 h 859"/>
                <a:gd name="T10" fmla="*/ 1 w 2097"/>
                <a:gd name="T11" fmla="*/ 1 h 8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97"/>
                <a:gd name="T19" fmla="*/ 0 h 859"/>
                <a:gd name="T20" fmla="*/ 2097 w 2097"/>
                <a:gd name="T21" fmla="*/ 859 h 85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97" h="859">
                  <a:moveTo>
                    <a:pt x="47" y="793"/>
                  </a:moveTo>
                  <a:lnTo>
                    <a:pt x="0" y="665"/>
                  </a:lnTo>
                  <a:lnTo>
                    <a:pt x="88" y="493"/>
                  </a:lnTo>
                  <a:lnTo>
                    <a:pt x="2097" y="0"/>
                  </a:lnTo>
                  <a:lnTo>
                    <a:pt x="190" y="859"/>
                  </a:lnTo>
                  <a:lnTo>
                    <a:pt x="47" y="793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" name="Freeform 121"/>
            <p:cNvSpPr>
              <a:spLocks/>
            </p:cNvSpPr>
            <p:nvPr/>
          </p:nvSpPr>
          <p:spPr bwMode="auto">
            <a:xfrm>
              <a:off x="148" y="3067"/>
              <a:ext cx="222" cy="221"/>
            </a:xfrm>
            <a:custGeom>
              <a:avLst/>
              <a:gdLst>
                <a:gd name="T0" fmla="*/ 1 w 443"/>
                <a:gd name="T1" fmla="*/ 0 h 443"/>
                <a:gd name="T2" fmla="*/ 1 w 443"/>
                <a:gd name="T3" fmla="*/ 0 h 443"/>
                <a:gd name="T4" fmla="*/ 1 w 443"/>
                <a:gd name="T5" fmla="*/ 0 h 443"/>
                <a:gd name="T6" fmla="*/ 1 w 443"/>
                <a:gd name="T7" fmla="*/ 0 h 443"/>
                <a:gd name="T8" fmla="*/ 1 w 443"/>
                <a:gd name="T9" fmla="*/ 0 h 443"/>
                <a:gd name="T10" fmla="*/ 1 w 443"/>
                <a:gd name="T11" fmla="*/ 0 h 443"/>
                <a:gd name="T12" fmla="*/ 1 w 443"/>
                <a:gd name="T13" fmla="*/ 0 h 443"/>
                <a:gd name="T14" fmla="*/ 1 w 443"/>
                <a:gd name="T15" fmla="*/ 0 h 443"/>
                <a:gd name="T16" fmla="*/ 1 w 443"/>
                <a:gd name="T17" fmla="*/ 0 h 443"/>
                <a:gd name="T18" fmla="*/ 1 w 443"/>
                <a:gd name="T19" fmla="*/ 0 h 443"/>
                <a:gd name="T20" fmla="*/ 1 w 443"/>
                <a:gd name="T21" fmla="*/ 0 h 443"/>
                <a:gd name="T22" fmla="*/ 1 w 443"/>
                <a:gd name="T23" fmla="*/ 0 h 443"/>
                <a:gd name="T24" fmla="*/ 1 w 443"/>
                <a:gd name="T25" fmla="*/ 0 h 443"/>
                <a:gd name="T26" fmla="*/ 1 w 443"/>
                <a:gd name="T27" fmla="*/ 0 h 443"/>
                <a:gd name="T28" fmla="*/ 1 w 443"/>
                <a:gd name="T29" fmla="*/ 0 h 443"/>
                <a:gd name="T30" fmla="*/ 1 w 443"/>
                <a:gd name="T31" fmla="*/ 0 h 443"/>
                <a:gd name="T32" fmla="*/ 1 w 443"/>
                <a:gd name="T33" fmla="*/ 0 h 443"/>
                <a:gd name="T34" fmla="*/ 1 w 443"/>
                <a:gd name="T35" fmla="*/ 0 h 443"/>
                <a:gd name="T36" fmla="*/ 1 w 443"/>
                <a:gd name="T37" fmla="*/ 0 h 443"/>
                <a:gd name="T38" fmla="*/ 1 w 443"/>
                <a:gd name="T39" fmla="*/ 0 h 443"/>
                <a:gd name="T40" fmla="*/ 1 w 443"/>
                <a:gd name="T41" fmla="*/ 0 h 443"/>
                <a:gd name="T42" fmla="*/ 1 w 443"/>
                <a:gd name="T43" fmla="*/ 0 h 443"/>
                <a:gd name="T44" fmla="*/ 1 w 443"/>
                <a:gd name="T45" fmla="*/ 0 h 443"/>
                <a:gd name="T46" fmla="*/ 1 w 443"/>
                <a:gd name="T47" fmla="*/ 0 h 443"/>
                <a:gd name="T48" fmla="*/ 1 w 443"/>
                <a:gd name="T49" fmla="*/ 0 h 443"/>
                <a:gd name="T50" fmla="*/ 1 w 443"/>
                <a:gd name="T51" fmla="*/ 0 h 443"/>
                <a:gd name="T52" fmla="*/ 1 w 443"/>
                <a:gd name="T53" fmla="*/ 0 h 443"/>
                <a:gd name="T54" fmla="*/ 0 w 443"/>
                <a:gd name="T55" fmla="*/ 0 h 443"/>
                <a:gd name="T56" fmla="*/ 1 w 443"/>
                <a:gd name="T57" fmla="*/ 0 h 443"/>
                <a:gd name="T58" fmla="*/ 1 w 443"/>
                <a:gd name="T59" fmla="*/ 0 h 443"/>
                <a:gd name="T60" fmla="*/ 1 w 443"/>
                <a:gd name="T61" fmla="*/ 0 h 443"/>
                <a:gd name="T62" fmla="*/ 1 w 443"/>
                <a:gd name="T63" fmla="*/ 0 h 443"/>
                <a:gd name="T64" fmla="*/ 1 w 443"/>
                <a:gd name="T65" fmla="*/ 0 h 443"/>
                <a:gd name="T66" fmla="*/ 1 w 443"/>
                <a:gd name="T67" fmla="*/ 0 h 443"/>
                <a:gd name="T68" fmla="*/ 1 w 443"/>
                <a:gd name="T69" fmla="*/ 0 h 443"/>
                <a:gd name="T70" fmla="*/ 1 w 443"/>
                <a:gd name="T71" fmla="*/ 0 h 443"/>
                <a:gd name="T72" fmla="*/ 1 w 443"/>
                <a:gd name="T73" fmla="*/ 0 h 44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43"/>
                <a:gd name="T112" fmla="*/ 0 h 443"/>
                <a:gd name="T113" fmla="*/ 443 w 443"/>
                <a:gd name="T114" fmla="*/ 443 h 44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43" h="443">
                  <a:moveTo>
                    <a:pt x="222" y="0"/>
                  </a:moveTo>
                  <a:lnTo>
                    <a:pt x="262" y="4"/>
                  </a:lnTo>
                  <a:lnTo>
                    <a:pt x="299" y="14"/>
                  </a:lnTo>
                  <a:lnTo>
                    <a:pt x="333" y="30"/>
                  </a:lnTo>
                  <a:lnTo>
                    <a:pt x="365" y="52"/>
                  </a:lnTo>
                  <a:lnTo>
                    <a:pt x="391" y="78"/>
                  </a:lnTo>
                  <a:lnTo>
                    <a:pt x="413" y="110"/>
                  </a:lnTo>
                  <a:lnTo>
                    <a:pt x="429" y="144"/>
                  </a:lnTo>
                  <a:lnTo>
                    <a:pt x="439" y="182"/>
                  </a:lnTo>
                  <a:lnTo>
                    <a:pt x="443" y="221"/>
                  </a:lnTo>
                  <a:lnTo>
                    <a:pt x="439" y="261"/>
                  </a:lnTo>
                  <a:lnTo>
                    <a:pt x="429" y="298"/>
                  </a:lnTo>
                  <a:lnTo>
                    <a:pt x="413" y="333"/>
                  </a:lnTo>
                  <a:lnTo>
                    <a:pt x="391" y="364"/>
                  </a:lnTo>
                  <a:lnTo>
                    <a:pt x="365" y="391"/>
                  </a:lnTo>
                  <a:lnTo>
                    <a:pt x="333" y="413"/>
                  </a:lnTo>
                  <a:lnTo>
                    <a:pt x="299" y="429"/>
                  </a:lnTo>
                  <a:lnTo>
                    <a:pt x="262" y="439"/>
                  </a:lnTo>
                  <a:lnTo>
                    <a:pt x="222" y="443"/>
                  </a:lnTo>
                  <a:lnTo>
                    <a:pt x="182" y="439"/>
                  </a:lnTo>
                  <a:lnTo>
                    <a:pt x="145" y="429"/>
                  </a:lnTo>
                  <a:lnTo>
                    <a:pt x="110" y="413"/>
                  </a:lnTo>
                  <a:lnTo>
                    <a:pt x="79" y="391"/>
                  </a:lnTo>
                  <a:lnTo>
                    <a:pt x="53" y="364"/>
                  </a:lnTo>
                  <a:lnTo>
                    <a:pt x="31" y="333"/>
                  </a:lnTo>
                  <a:lnTo>
                    <a:pt x="14" y="298"/>
                  </a:lnTo>
                  <a:lnTo>
                    <a:pt x="5" y="261"/>
                  </a:lnTo>
                  <a:lnTo>
                    <a:pt x="0" y="221"/>
                  </a:lnTo>
                  <a:lnTo>
                    <a:pt x="5" y="182"/>
                  </a:lnTo>
                  <a:lnTo>
                    <a:pt x="14" y="144"/>
                  </a:lnTo>
                  <a:lnTo>
                    <a:pt x="31" y="110"/>
                  </a:lnTo>
                  <a:lnTo>
                    <a:pt x="53" y="78"/>
                  </a:lnTo>
                  <a:lnTo>
                    <a:pt x="79" y="52"/>
                  </a:lnTo>
                  <a:lnTo>
                    <a:pt x="110" y="30"/>
                  </a:lnTo>
                  <a:lnTo>
                    <a:pt x="145" y="14"/>
                  </a:lnTo>
                  <a:lnTo>
                    <a:pt x="182" y="4"/>
                  </a:lnTo>
                  <a:lnTo>
                    <a:pt x="222" y="0"/>
                  </a:lnTo>
                </a:path>
              </a:pathLst>
            </a:custGeom>
            <a:solidFill>
              <a:srgbClr val="0A238C"/>
            </a:solidFill>
            <a:ln w="1588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1" name="Freeform 122"/>
            <p:cNvSpPr>
              <a:spLocks/>
            </p:cNvSpPr>
            <p:nvPr/>
          </p:nvSpPr>
          <p:spPr bwMode="auto">
            <a:xfrm>
              <a:off x="-503" y="2211"/>
              <a:ext cx="734" cy="870"/>
            </a:xfrm>
            <a:custGeom>
              <a:avLst/>
              <a:gdLst>
                <a:gd name="T0" fmla="*/ 1 w 1467"/>
                <a:gd name="T1" fmla="*/ 1 h 1740"/>
                <a:gd name="T2" fmla="*/ 1 w 1467"/>
                <a:gd name="T3" fmla="*/ 1 h 1740"/>
                <a:gd name="T4" fmla="*/ 1 w 1467"/>
                <a:gd name="T5" fmla="*/ 1 h 1740"/>
                <a:gd name="T6" fmla="*/ 0 w 1467"/>
                <a:gd name="T7" fmla="*/ 0 h 1740"/>
                <a:gd name="T8" fmla="*/ 1 w 1467"/>
                <a:gd name="T9" fmla="*/ 1 h 1740"/>
                <a:gd name="T10" fmla="*/ 1 w 1467"/>
                <a:gd name="T11" fmla="*/ 1 h 17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67"/>
                <a:gd name="T19" fmla="*/ 0 h 1740"/>
                <a:gd name="T20" fmla="*/ 1467 w 1467"/>
                <a:gd name="T21" fmla="*/ 1740 h 17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67" h="1740">
                  <a:moveTo>
                    <a:pt x="1454" y="1650"/>
                  </a:moveTo>
                  <a:lnTo>
                    <a:pt x="1349" y="1740"/>
                  </a:lnTo>
                  <a:lnTo>
                    <a:pt x="1158" y="1717"/>
                  </a:lnTo>
                  <a:lnTo>
                    <a:pt x="0" y="0"/>
                  </a:lnTo>
                  <a:lnTo>
                    <a:pt x="1467" y="1495"/>
                  </a:lnTo>
                  <a:lnTo>
                    <a:pt x="1454" y="165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2" name="Freeform 123"/>
            <p:cNvSpPr>
              <a:spLocks/>
            </p:cNvSpPr>
            <p:nvPr/>
          </p:nvSpPr>
          <p:spPr bwMode="auto">
            <a:xfrm>
              <a:off x="-354" y="3262"/>
              <a:ext cx="607" cy="967"/>
            </a:xfrm>
            <a:custGeom>
              <a:avLst/>
              <a:gdLst>
                <a:gd name="T0" fmla="*/ 1 w 1214"/>
                <a:gd name="T1" fmla="*/ 0 h 1932"/>
                <a:gd name="T2" fmla="*/ 1 w 1214"/>
                <a:gd name="T3" fmla="*/ 1 h 1932"/>
                <a:gd name="T4" fmla="*/ 1 w 1214"/>
                <a:gd name="T5" fmla="*/ 1 h 1932"/>
                <a:gd name="T6" fmla="*/ 0 w 1214"/>
                <a:gd name="T7" fmla="*/ 1 h 1932"/>
                <a:gd name="T8" fmla="*/ 1 w 1214"/>
                <a:gd name="T9" fmla="*/ 1 h 1932"/>
                <a:gd name="T10" fmla="*/ 1 w 1214"/>
                <a:gd name="T11" fmla="*/ 0 h 19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4"/>
                <a:gd name="T19" fmla="*/ 0 h 1932"/>
                <a:gd name="T20" fmla="*/ 1214 w 1214"/>
                <a:gd name="T21" fmla="*/ 1932 h 19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4" h="1932">
                  <a:moveTo>
                    <a:pt x="1050" y="0"/>
                  </a:moveTo>
                  <a:lnTo>
                    <a:pt x="1170" y="67"/>
                  </a:lnTo>
                  <a:lnTo>
                    <a:pt x="1214" y="254"/>
                  </a:lnTo>
                  <a:lnTo>
                    <a:pt x="0" y="1932"/>
                  </a:lnTo>
                  <a:lnTo>
                    <a:pt x="899" y="41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74" name="Freeform 124"/>
          <p:cNvSpPr>
            <a:spLocks/>
          </p:cNvSpPr>
          <p:nvPr/>
        </p:nvSpPr>
        <p:spPr bwMode="auto">
          <a:xfrm>
            <a:off x="5148263" y="5561013"/>
            <a:ext cx="936625" cy="749300"/>
          </a:xfrm>
          <a:custGeom>
            <a:avLst/>
            <a:gdLst>
              <a:gd name="T0" fmla="*/ 2147483647 w 3284"/>
              <a:gd name="T1" fmla="*/ 0 h 3243"/>
              <a:gd name="T2" fmla="*/ 0 w 3284"/>
              <a:gd name="T3" fmla="*/ 2147483647 h 3243"/>
              <a:gd name="T4" fmla="*/ 2147483647 w 3284"/>
              <a:gd name="T5" fmla="*/ 2147483647 h 3243"/>
              <a:gd name="T6" fmla="*/ 2147483647 w 3284"/>
              <a:gd name="T7" fmla="*/ 2147483647 h 3243"/>
              <a:gd name="T8" fmla="*/ 2147483647 w 3284"/>
              <a:gd name="T9" fmla="*/ 2147483647 h 3243"/>
              <a:gd name="T10" fmla="*/ 2147483647 w 3284"/>
              <a:gd name="T11" fmla="*/ 2147483647 h 3243"/>
              <a:gd name="T12" fmla="*/ 2147483647 w 3284"/>
              <a:gd name="T13" fmla="*/ 2147483647 h 3243"/>
              <a:gd name="T14" fmla="*/ 2147483647 w 3284"/>
              <a:gd name="T15" fmla="*/ 2147483647 h 3243"/>
              <a:gd name="T16" fmla="*/ 2147483647 w 3284"/>
              <a:gd name="T17" fmla="*/ 2147483647 h 3243"/>
              <a:gd name="T18" fmla="*/ 2147483647 w 3284"/>
              <a:gd name="T19" fmla="*/ 0 h 3243"/>
              <a:gd name="T20" fmla="*/ 2147483647 w 3284"/>
              <a:gd name="T21" fmla="*/ 0 h 324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284"/>
              <a:gd name="T34" fmla="*/ 0 h 3243"/>
              <a:gd name="T35" fmla="*/ 3284 w 3284"/>
              <a:gd name="T36" fmla="*/ 3243 h 324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284" h="3243">
                <a:moveTo>
                  <a:pt x="32" y="0"/>
                </a:moveTo>
                <a:lnTo>
                  <a:pt x="0" y="3243"/>
                </a:lnTo>
                <a:lnTo>
                  <a:pt x="3284" y="3243"/>
                </a:lnTo>
                <a:lnTo>
                  <a:pt x="3284" y="2486"/>
                </a:lnTo>
                <a:lnTo>
                  <a:pt x="2083" y="1906"/>
                </a:lnTo>
                <a:lnTo>
                  <a:pt x="2083" y="2435"/>
                </a:lnTo>
                <a:lnTo>
                  <a:pt x="840" y="1875"/>
                </a:lnTo>
                <a:lnTo>
                  <a:pt x="840" y="2438"/>
                </a:lnTo>
                <a:lnTo>
                  <a:pt x="602" y="2438"/>
                </a:lnTo>
                <a:lnTo>
                  <a:pt x="602" y="0"/>
                </a:lnTo>
                <a:lnTo>
                  <a:pt x="32" y="0"/>
                </a:lnTo>
                <a:close/>
              </a:path>
            </a:pathLst>
          </a:custGeom>
          <a:solidFill>
            <a:srgbClr val="0A238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125"/>
          <p:cNvGrpSpPr>
            <a:grpSpLocks/>
          </p:cNvGrpSpPr>
          <p:nvPr/>
        </p:nvGrpSpPr>
        <p:grpSpPr bwMode="auto">
          <a:xfrm>
            <a:off x="7451725" y="4797425"/>
            <a:ext cx="431800" cy="427038"/>
            <a:chOff x="1294" y="622"/>
            <a:chExt cx="653" cy="646"/>
          </a:xfrm>
        </p:grpSpPr>
        <p:sp>
          <p:nvSpPr>
            <p:cNvPr id="15377" name="Freeform 126"/>
            <p:cNvSpPr>
              <a:spLocks noEditPoints="1"/>
            </p:cNvSpPr>
            <p:nvPr/>
          </p:nvSpPr>
          <p:spPr bwMode="auto">
            <a:xfrm>
              <a:off x="1523" y="622"/>
              <a:ext cx="424" cy="425"/>
            </a:xfrm>
            <a:custGeom>
              <a:avLst/>
              <a:gdLst>
                <a:gd name="T0" fmla="*/ 0 w 2547"/>
                <a:gd name="T1" fmla="*/ 0 h 2548"/>
                <a:gd name="T2" fmla="*/ 0 w 2547"/>
                <a:gd name="T3" fmla="*/ 0 h 2548"/>
                <a:gd name="T4" fmla="*/ 0 w 2547"/>
                <a:gd name="T5" fmla="*/ 0 h 2548"/>
                <a:gd name="T6" fmla="*/ 0 w 2547"/>
                <a:gd name="T7" fmla="*/ 0 h 2548"/>
                <a:gd name="T8" fmla="*/ 0 w 2547"/>
                <a:gd name="T9" fmla="*/ 0 h 2548"/>
                <a:gd name="T10" fmla="*/ 0 w 2547"/>
                <a:gd name="T11" fmla="*/ 0 h 2548"/>
                <a:gd name="T12" fmla="*/ 0 w 2547"/>
                <a:gd name="T13" fmla="*/ 0 h 2548"/>
                <a:gd name="T14" fmla="*/ 0 w 2547"/>
                <a:gd name="T15" fmla="*/ 0 h 2548"/>
                <a:gd name="T16" fmla="*/ 0 w 2547"/>
                <a:gd name="T17" fmla="*/ 0 h 2548"/>
                <a:gd name="T18" fmla="*/ 0 w 2547"/>
                <a:gd name="T19" fmla="*/ 0 h 2548"/>
                <a:gd name="T20" fmla="*/ 0 w 2547"/>
                <a:gd name="T21" fmla="*/ 0 h 2548"/>
                <a:gd name="T22" fmla="*/ 0 w 2547"/>
                <a:gd name="T23" fmla="*/ 0 h 2548"/>
                <a:gd name="T24" fmla="*/ 0 w 2547"/>
                <a:gd name="T25" fmla="*/ 0 h 2548"/>
                <a:gd name="T26" fmla="*/ 0 w 2547"/>
                <a:gd name="T27" fmla="*/ 0 h 2548"/>
                <a:gd name="T28" fmla="*/ 0 w 2547"/>
                <a:gd name="T29" fmla="*/ 0 h 2548"/>
                <a:gd name="T30" fmla="*/ 0 w 2547"/>
                <a:gd name="T31" fmla="*/ 0 h 2548"/>
                <a:gd name="T32" fmla="*/ 0 w 2547"/>
                <a:gd name="T33" fmla="*/ 0 h 2548"/>
                <a:gd name="T34" fmla="*/ 0 w 2547"/>
                <a:gd name="T35" fmla="*/ 0 h 2548"/>
                <a:gd name="T36" fmla="*/ 0 w 2547"/>
                <a:gd name="T37" fmla="*/ 0 h 2548"/>
                <a:gd name="T38" fmla="*/ 0 w 2547"/>
                <a:gd name="T39" fmla="*/ 0 h 2548"/>
                <a:gd name="T40" fmla="*/ 0 w 2547"/>
                <a:gd name="T41" fmla="*/ 0 h 2548"/>
                <a:gd name="T42" fmla="*/ 0 w 2547"/>
                <a:gd name="T43" fmla="*/ 0 h 2548"/>
                <a:gd name="T44" fmla="*/ 0 w 2547"/>
                <a:gd name="T45" fmla="*/ 0 h 2548"/>
                <a:gd name="T46" fmla="*/ 0 w 2547"/>
                <a:gd name="T47" fmla="*/ 0 h 2548"/>
                <a:gd name="T48" fmla="*/ 0 w 2547"/>
                <a:gd name="T49" fmla="*/ 0 h 2548"/>
                <a:gd name="T50" fmla="*/ 0 w 2547"/>
                <a:gd name="T51" fmla="*/ 0 h 2548"/>
                <a:gd name="T52" fmla="*/ 0 w 2547"/>
                <a:gd name="T53" fmla="*/ 0 h 2548"/>
                <a:gd name="T54" fmla="*/ 0 w 2547"/>
                <a:gd name="T55" fmla="*/ 0 h 2548"/>
                <a:gd name="T56" fmla="*/ 0 w 2547"/>
                <a:gd name="T57" fmla="*/ 0 h 2548"/>
                <a:gd name="T58" fmla="*/ 0 w 2547"/>
                <a:gd name="T59" fmla="*/ 0 h 2548"/>
                <a:gd name="T60" fmla="*/ 0 w 2547"/>
                <a:gd name="T61" fmla="*/ 0 h 2548"/>
                <a:gd name="T62" fmla="*/ 0 w 2547"/>
                <a:gd name="T63" fmla="*/ 0 h 2548"/>
                <a:gd name="T64" fmla="*/ 0 w 2547"/>
                <a:gd name="T65" fmla="*/ 0 h 2548"/>
                <a:gd name="T66" fmla="*/ 0 w 2547"/>
                <a:gd name="T67" fmla="*/ 0 h 2548"/>
                <a:gd name="T68" fmla="*/ 0 w 2547"/>
                <a:gd name="T69" fmla="*/ 0 h 2548"/>
                <a:gd name="T70" fmla="*/ 0 w 2547"/>
                <a:gd name="T71" fmla="*/ 0 h 2548"/>
                <a:gd name="T72" fmla="*/ 0 w 2547"/>
                <a:gd name="T73" fmla="*/ 0 h 2548"/>
                <a:gd name="T74" fmla="*/ 0 w 2547"/>
                <a:gd name="T75" fmla="*/ 0 h 2548"/>
                <a:gd name="T76" fmla="*/ 0 w 2547"/>
                <a:gd name="T77" fmla="*/ 0 h 2548"/>
                <a:gd name="T78" fmla="*/ 0 w 2547"/>
                <a:gd name="T79" fmla="*/ 0 h 2548"/>
                <a:gd name="T80" fmla="*/ 0 w 2547"/>
                <a:gd name="T81" fmla="*/ 0 h 2548"/>
                <a:gd name="T82" fmla="*/ 0 w 2547"/>
                <a:gd name="T83" fmla="*/ 0 h 2548"/>
                <a:gd name="T84" fmla="*/ 0 w 2547"/>
                <a:gd name="T85" fmla="*/ 0 h 2548"/>
                <a:gd name="T86" fmla="*/ 0 w 2547"/>
                <a:gd name="T87" fmla="*/ 0 h 2548"/>
                <a:gd name="T88" fmla="*/ 0 w 2547"/>
                <a:gd name="T89" fmla="*/ 0 h 2548"/>
                <a:gd name="T90" fmla="*/ 0 w 2547"/>
                <a:gd name="T91" fmla="*/ 0 h 2548"/>
                <a:gd name="T92" fmla="*/ 0 w 2547"/>
                <a:gd name="T93" fmla="*/ 0 h 2548"/>
                <a:gd name="T94" fmla="*/ 0 w 2547"/>
                <a:gd name="T95" fmla="*/ 0 h 2548"/>
                <a:gd name="T96" fmla="*/ 0 w 2547"/>
                <a:gd name="T97" fmla="*/ 0 h 2548"/>
                <a:gd name="T98" fmla="*/ 0 w 2547"/>
                <a:gd name="T99" fmla="*/ 0 h 2548"/>
                <a:gd name="T100" fmla="*/ 0 w 2547"/>
                <a:gd name="T101" fmla="*/ 0 h 254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547"/>
                <a:gd name="T154" fmla="*/ 0 h 2548"/>
                <a:gd name="T155" fmla="*/ 2547 w 2547"/>
                <a:gd name="T156" fmla="*/ 2548 h 254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547" h="2548">
                  <a:moveTo>
                    <a:pt x="1273" y="0"/>
                  </a:moveTo>
                  <a:lnTo>
                    <a:pt x="1367" y="4"/>
                  </a:lnTo>
                  <a:lnTo>
                    <a:pt x="1461" y="14"/>
                  </a:lnTo>
                  <a:lnTo>
                    <a:pt x="1552" y="31"/>
                  </a:lnTo>
                  <a:lnTo>
                    <a:pt x="1642" y="54"/>
                  </a:lnTo>
                  <a:lnTo>
                    <a:pt x="1726" y="84"/>
                  </a:lnTo>
                  <a:lnTo>
                    <a:pt x="1810" y="118"/>
                  </a:lnTo>
                  <a:lnTo>
                    <a:pt x="1890" y="159"/>
                  </a:lnTo>
                  <a:lnTo>
                    <a:pt x="1967" y="206"/>
                  </a:lnTo>
                  <a:lnTo>
                    <a:pt x="2040" y="256"/>
                  </a:lnTo>
                  <a:lnTo>
                    <a:pt x="2109" y="312"/>
                  </a:lnTo>
                  <a:lnTo>
                    <a:pt x="2174" y="373"/>
                  </a:lnTo>
                  <a:lnTo>
                    <a:pt x="2235" y="438"/>
                  </a:lnTo>
                  <a:lnTo>
                    <a:pt x="2291" y="507"/>
                  </a:lnTo>
                  <a:lnTo>
                    <a:pt x="2342" y="580"/>
                  </a:lnTo>
                  <a:lnTo>
                    <a:pt x="2388" y="657"/>
                  </a:lnTo>
                  <a:lnTo>
                    <a:pt x="2429" y="737"/>
                  </a:lnTo>
                  <a:lnTo>
                    <a:pt x="2464" y="821"/>
                  </a:lnTo>
                  <a:lnTo>
                    <a:pt x="2494" y="906"/>
                  </a:lnTo>
                  <a:lnTo>
                    <a:pt x="2516" y="996"/>
                  </a:lnTo>
                  <a:lnTo>
                    <a:pt x="2533" y="1087"/>
                  </a:lnTo>
                  <a:lnTo>
                    <a:pt x="2544" y="1180"/>
                  </a:lnTo>
                  <a:lnTo>
                    <a:pt x="2547" y="1274"/>
                  </a:lnTo>
                  <a:lnTo>
                    <a:pt x="2544" y="1369"/>
                  </a:lnTo>
                  <a:lnTo>
                    <a:pt x="2533" y="1462"/>
                  </a:lnTo>
                  <a:lnTo>
                    <a:pt x="2516" y="1553"/>
                  </a:lnTo>
                  <a:lnTo>
                    <a:pt x="2494" y="1642"/>
                  </a:lnTo>
                  <a:lnTo>
                    <a:pt x="2464" y="1728"/>
                  </a:lnTo>
                  <a:lnTo>
                    <a:pt x="2429" y="1812"/>
                  </a:lnTo>
                  <a:lnTo>
                    <a:pt x="2388" y="1892"/>
                  </a:lnTo>
                  <a:lnTo>
                    <a:pt x="2342" y="1969"/>
                  </a:lnTo>
                  <a:lnTo>
                    <a:pt x="2291" y="2040"/>
                  </a:lnTo>
                  <a:lnTo>
                    <a:pt x="2235" y="2110"/>
                  </a:lnTo>
                  <a:lnTo>
                    <a:pt x="2174" y="2176"/>
                  </a:lnTo>
                  <a:lnTo>
                    <a:pt x="2109" y="2235"/>
                  </a:lnTo>
                  <a:lnTo>
                    <a:pt x="2040" y="2292"/>
                  </a:lnTo>
                  <a:lnTo>
                    <a:pt x="1967" y="2343"/>
                  </a:lnTo>
                  <a:lnTo>
                    <a:pt x="1890" y="2389"/>
                  </a:lnTo>
                  <a:lnTo>
                    <a:pt x="1810" y="2429"/>
                  </a:lnTo>
                  <a:lnTo>
                    <a:pt x="1726" y="2465"/>
                  </a:lnTo>
                  <a:lnTo>
                    <a:pt x="1642" y="2494"/>
                  </a:lnTo>
                  <a:lnTo>
                    <a:pt x="1552" y="2517"/>
                  </a:lnTo>
                  <a:lnTo>
                    <a:pt x="1461" y="2533"/>
                  </a:lnTo>
                  <a:lnTo>
                    <a:pt x="1367" y="2544"/>
                  </a:lnTo>
                  <a:lnTo>
                    <a:pt x="1273" y="2548"/>
                  </a:lnTo>
                  <a:lnTo>
                    <a:pt x="1178" y="2544"/>
                  </a:lnTo>
                  <a:lnTo>
                    <a:pt x="1085" y="2533"/>
                  </a:lnTo>
                  <a:lnTo>
                    <a:pt x="994" y="2517"/>
                  </a:lnTo>
                  <a:lnTo>
                    <a:pt x="906" y="2494"/>
                  </a:lnTo>
                  <a:lnTo>
                    <a:pt x="819" y="2465"/>
                  </a:lnTo>
                  <a:lnTo>
                    <a:pt x="736" y="2429"/>
                  </a:lnTo>
                  <a:lnTo>
                    <a:pt x="655" y="2389"/>
                  </a:lnTo>
                  <a:lnTo>
                    <a:pt x="579" y="2343"/>
                  </a:lnTo>
                  <a:lnTo>
                    <a:pt x="507" y="2292"/>
                  </a:lnTo>
                  <a:lnTo>
                    <a:pt x="438" y="2235"/>
                  </a:lnTo>
                  <a:lnTo>
                    <a:pt x="372" y="2176"/>
                  </a:lnTo>
                  <a:lnTo>
                    <a:pt x="312" y="2110"/>
                  </a:lnTo>
                  <a:lnTo>
                    <a:pt x="256" y="2040"/>
                  </a:lnTo>
                  <a:lnTo>
                    <a:pt x="204" y="1969"/>
                  </a:lnTo>
                  <a:lnTo>
                    <a:pt x="159" y="1892"/>
                  </a:lnTo>
                  <a:lnTo>
                    <a:pt x="118" y="1812"/>
                  </a:lnTo>
                  <a:lnTo>
                    <a:pt x="82" y="1728"/>
                  </a:lnTo>
                  <a:lnTo>
                    <a:pt x="53" y="1642"/>
                  </a:lnTo>
                  <a:lnTo>
                    <a:pt x="31" y="1553"/>
                  </a:lnTo>
                  <a:lnTo>
                    <a:pt x="14" y="1462"/>
                  </a:lnTo>
                  <a:lnTo>
                    <a:pt x="3" y="1369"/>
                  </a:lnTo>
                  <a:lnTo>
                    <a:pt x="0" y="1274"/>
                  </a:lnTo>
                  <a:lnTo>
                    <a:pt x="3" y="1180"/>
                  </a:lnTo>
                  <a:lnTo>
                    <a:pt x="14" y="1087"/>
                  </a:lnTo>
                  <a:lnTo>
                    <a:pt x="31" y="996"/>
                  </a:lnTo>
                  <a:lnTo>
                    <a:pt x="53" y="906"/>
                  </a:lnTo>
                  <a:lnTo>
                    <a:pt x="82" y="821"/>
                  </a:lnTo>
                  <a:lnTo>
                    <a:pt x="118" y="737"/>
                  </a:lnTo>
                  <a:lnTo>
                    <a:pt x="159" y="657"/>
                  </a:lnTo>
                  <a:lnTo>
                    <a:pt x="204" y="580"/>
                  </a:lnTo>
                  <a:lnTo>
                    <a:pt x="256" y="507"/>
                  </a:lnTo>
                  <a:lnTo>
                    <a:pt x="312" y="438"/>
                  </a:lnTo>
                  <a:lnTo>
                    <a:pt x="372" y="373"/>
                  </a:lnTo>
                  <a:lnTo>
                    <a:pt x="438" y="312"/>
                  </a:lnTo>
                  <a:lnTo>
                    <a:pt x="507" y="256"/>
                  </a:lnTo>
                  <a:lnTo>
                    <a:pt x="579" y="206"/>
                  </a:lnTo>
                  <a:lnTo>
                    <a:pt x="655" y="159"/>
                  </a:lnTo>
                  <a:lnTo>
                    <a:pt x="736" y="118"/>
                  </a:lnTo>
                  <a:lnTo>
                    <a:pt x="819" y="84"/>
                  </a:lnTo>
                  <a:lnTo>
                    <a:pt x="906" y="54"/>
                  </a:lnTo>
                  <a:lnTo>
                    <a:pt x="994" y="31"/>
                  </a:lnTo>
                  <a:lnTo>
                    <a:pt x="1085" y="14"/>
                  </a:lnTo>
                  <a:lnTo>
                    <a:pt x="1178" y="4"/>
                  </a:lnTo>
                  <a:lnTo>
                    <a:pt x="1273" y="0"/>
                  </a:lnTo>
                  <a:close/>
                  <a:moveTo>
                    <a:pt x="1273" y="591"/>
                  </a:moveTo>
                  <a:lnTo>
                    <a:pt x="1342" y="595"/>
                  </a:lnTo>
                  <a:lnTo>
                    <a:pt x="1411" y="605"/>
                  </a:lnTo>
                  <a:lnTo>
                    <a:pt x="1476" y="622"/>
                  </a:lnTo>
                  <a:lnTo>
                    <a:pt x="1540" y="645"/>
                  </a:lnTo>
                  <a:lnTo>
                    <a:pt x="1598" y="674"/>
                  </a:lnTo>
                  <a:lnTo>
                    <a:pt x="1656" y="707"/>
                  </a:lnTo>
                  <a:lnTo>
                    <a:pt x="1707" y="747"/>
                  </a:lnTo>
                  <a:lnTo>
                    <a:pt x="1756" y="791"/>
                  </a:lnTo>
                  <a:lnTo>
                    <a:pt x="1801" y="840"/>
                  </a:lnTo>
                  <a:lnTo>
                    <a:pt x="1840" y="891"/>
                  </a:lnTo>
                  <a:lnTo>
                    <a:pt x="1874" y="949"/>
                  </a:lnTo>
                  <a:lnTo>
                    <a:pt x="1902" y="1008"/>
                  </a:lnTo>
                  <a:lnTo>
                    <a:pt x="1925" y="1071"/>
                  </a:lnTo>
                  <a:lnTo>
                    <a:pt x="1942" y="1137"/>
                  </a:lnTo>
                  <a:lnTo>
                    <a:pt x="1953" y="1205"/>
                  </a:lnTo>
                  <a:lnTo>
                    <a:pt x="1956" y="1274"/>
                  </a:lnTo>
                  <a:lnTo>
                    <a:pt x="1953" y="1344"/>
                  </a:lnTo>
                  <a:lnTo>
                    <a:pt x="1942" y="1412"/>
                  </a:lnTo>
                  <a:lnTo>
                    <a:pt x="1925" y="1478"/>
                  </a:lnTo>
                  <a:lnTo>
                    <a:pt x="1902" y="1540"/>
                  </a:lnTo>
                  <a:lnTo>
                    <a:pt x="1874" y="1600"/>
                  </a:lnTo>
                  <a:lnTo>
                    <a:pt x="1840" y="1656"/>
                  </a:lnTo>
                  <a:lnTo>
                    <a:pt x="1801" y="1709"/>
                  </a:lnTo>
                  <a:lnTo>
                    <a:pt x="1756" y="1758"/>
                  </a:lnTo>
                  <a:lnTo>
                    <a:pt x="1707" y="1801"/>
                  </a:lnTo>
                  <a:lnTo>
                    <a:pt x="1656" y="1840"/>
                  </a:lnTo>
                  <a:lnTo>
                    <a:pt x="1598" y="1875"/>
                  </a:lnTo>
                  <a:lnTo>
                    <a:pt x="1540" y="1904"/>
                  </a:lnTo>
                  <a:lnTo>
                    <a:pt x="1476" y="1927"/>
                  </a:lnTo>
                  <a:lnTo>
                    <a:pt x="1411" y="1943"/>
                  </a:lnTo>
                  <a:lnTo>
                    <a:pt x="1342" y="1954"/>
                  </a:lnTo>
                  <a:lnTo>
                    <a:pt x="1273" y="1958"/>
                  </a:lnTo>
                  <a:lnTo>
                    <a:pt x="1204" y="1954"/>
                  </a:lnTo>
                  <a:lnTo>
                    <a:pt x="1135" y="1943"/>
                  </a:lnTo>
                  <a:lnTo>
                    <a:pt x="1069" y="1927"/>
                  </a:lnTo>
                  <a:lnTo>
                    <a:pt x="1007" y="1904"/>
                  </a:lnTo>
                  <a:lnTo>
                    <a:pt x="947" y="1875"/>
                  </a:lnTo>
                  <a:lnTo>
                    <a:pt x="891" y="1840"/>
                  </a:lnTo>
                  <a:lnTo>
                    <a:pt x="839" y="1801"/>
                  </a:lnTo>
                  <a:lnTo>
                    <a:pt x="789" y="1758"/>
                  </a:lnTo>
                  <a:lnTo>
                    <a:pt x="745" y="1709"/>
                  </a:lnTo>
                  <a:lnTo>
                    <a:pt x="706" y="1656"/>
                  </a:lnTo>
                  <a:lnTo>
                    <a:pt x="671" y="1600"/>
                  </a:lnTo>
                  <a:lnTo>
                    <a:pt x="642" y="1540"/>
                  </a:lnTo>
                  <a:lnTo>
                    <a:pt x="620" y="1478"/>
                  </a:lnTo>
                  <a:lnTo>
                    <a:pt x="603" y="1412"/>
                  </a:lnTo>
                  <a:lnTo>
                    <a:pt x="592" y="1344"/>
                  </a:lnTo>
                  <a:lnTo>
                    <a:pt x="588" y="1274"/>
                  </a:lnTo>
                  <a:lnTo>
                    <a:pt x="592" y="1205"/>
                  </a:lnTo>
                  <a:lnTo>
                    <a:pt x="603" y="1137"/>
                  </a:lnTo>
                  <a:lnTo>
                    <a:pt x="620" y="1071"/>
                  </a:lnTo>
                  <a:lnTo>
                    <a:pt x="642" y="1008"/>
                  </a:lnTo>
                  <a:lnTo>
                    <a:pt x="671" y="949"/>
                  </a:lnTo>
                  <a:lnTo>
                    <a:pt x="706" y="891"/>
                  </a:lnTo>
                  <a:lnTo>
                    <a:pt x="745" y="840"/>
                  </a:lnTo>
                  <a:lnTo>
                    <a:pt x="789" y="791"/>
                  </a:lnTo>
                  <a:lnTo>
                    <a:pt x="839" y="747"/>
                  </a:lnTo>
                  <a:lnTo>
                    <a:pt x="891" y="707"/>
                  </a:lnTo>
                  <a:lnTo>
                    <a:pt x="947" y="674"/>
                  </a:lnTo>
                  <a:lnTo>
                    <a:pt x="1007" y="645"/>
                  </a:lnTo>
                  <a:lnTo>
                    <a:pt x="1069" y="622"/>
                  </a:lnTo>
                  <a:lnTo>
                    <a:pt x="1135" y="605"/>
                  </a:lnTo>
                  <a:lnTo>
                    <a:pt x="1204" y="595"/>
                  </a:lnTo>
                  <a:lnTo>
                    <a:pt x="1273" y="591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Freeform 127"/>
            <p:cNvSpPr>
              <a:spLocks/>
            </p:cNvSpPr>
            <p:nvPr/>
          </p:nvSpPr>
          <p:spPr bwMode="auto">
            <a:xfrm>
              <a:off x="1656" y="755"/>
              <a:ext cx="158" cy="159"/>
            </a:xfrm>
            <a:custGeom>
              <a:avLst/>
              <a:gdLst>
                <a:gd name="T0" fmla="*/ 0 w 951"/>
                <a:gd name="T1" fmla="*/ 0 h 952"/>
                <a:gd name="T2" fmla="*/ 0 w 951"/>
                <a:gd name="T3" fmla="*/ 0 h 952"/>
                <a:gd name="T4" fmla="*/ 0 w 951"/>
                <a:gd name="T5" fmla="*/ 0 h 952"/>
                <a:gd name="T6" fmla="*/ 0 w 951"/>
                <a:gd name="T7" fmla="*/ 0 h 952"/>
                <a:gd name="T8" fmla="*/ 0 w 951"/>
                <a:gd name="T9" fmla="*/ 0 h 952"/>
                <a:gd name="T10" fmla="*/ 0 w 951"/>
                <a:gd name="T11" fmla="*/ 0 h 952"/>
                <a:gd name="T12" fmla="*/ 0 w 951"/>
                <a:gd name="T13" fmla="*/ 0 h 952"/>
                <a:gd name="T14" fmla="*/ 0 w 951"/>
                <a:gd name="T15" fmla="*/ 0 h 952"/>
                <a:gd name="T16" fmla="*/ 0 w 951"/>
                <a:gd name="T17" fmla="*/ 0 h 952"/>
                <a:gd name="T18" fmla="*/ 0 w 951"/>
                <a:gd name="T19" fmla="*/ 0 h 952"/>
                <a:gd name="T20" fmla="*/ 0 w 951"/>
                <a:gd name="T21" fmla="*/ 0 h 952"/>
                <a:gd name="T22" fmla="*/ 0 w 951"/>
                <a:gd name="T23" fmla="*/ 0 h 952"/>
                <a:gd name="T24" fmla="*/ 0 w 951"/>
                <a:gd name="T25" fmla="*/ 0 h 952"/>
                <a:gd name="T26" fmla="*/ 0 w 951"/>
                <a:gd name="T27" fmla="*/ 0 h 952"/>
                <a:gd name="T28" fmla="*/ 0 w 951"/>
                <a:gd name="T29" fmla="*/ 0 h 952"/>
                <a:gd name="T30" fmla="*/ 0 w 951"/>
                <a:gd name="T31" fmla="*/ 0 h 952"/>
                <a:gd name="T32" fmla="*/ 0 w 951"/>
                <a:gd name="T33" fmla="*/ 0 h 952"/>
                <a:gd name="T34" fmla="*/ 0 w 951"/>
                <a:gd name="T35" fmla="*/ 0 h 952"/>
                <a:gd name="T36" fmla="*/ 0 w 951"/>
                <a:gd name="T37" fmla="*/ 0 h 952"/>
                <a:gd name="T38" fmla="*/ 0 w 951"/>
                <a:gd name="T39" fmla="*/ 0 h 952"/>
                <a:gd name="T40" fmla="*/ 0 w 951"/>
                <a:gd name="T41" fmla="*/ 0 h 952"/>
                <a:gd name="T42" fmla="*/ 0 w 951"/>
                <a:gd name="T43" fmla="*/ 0 h 952"/>
                <a:gd name="T44" fmla="*/ 0 w 951"/>
                <a:gd name="T45" fmla="*/ 0 h 952"/>
                <a:gd name="T46" fmla="*/ 0 w 951"/>
                <a:gd name="T47" fmla="*/ 0 h 952"/>
                <a:gd name="T48" fmla="*/ 0 w 951"/>
                <a:gd name="T49" fmla="*/ 0 h 952"/>
                <a:gd name="T50" fmla="*/ 0 w 951"/>
                <a:gd name="T51" fmla="*/ 0 h 952"/>
                <a:gd name="T52" fmla="*/ 0 w 951"/>
                <a:gd name="T53" fmla="*/ 0 h 952"/>
                <a:gd name="T54" fmla="*/ 0 w 951"/>
                <a:gd name="T55" fmla="*/ 0 h 952"/>
                <a:gd name="T56" fmla="*/ 0 w 951"/>
                <a:gd name="T57" fmla="*/ 0 h 952"/>
                <a:gd name="T58" fmla="*/ 0 w 951"/>
                <a:gd name="T59" fmla="*/ 0 h 952"/>
                <a:gd name="T60" fmla="*/ 0 w 951"/>
                <a:gd name="T61" fmla="*/ 0 h 952"/>
                <a:gd name="T62" fmla="*/ 0 w 951"/>
                <a:gd name="T63" fmla="*/ 0 h 952"/>
                <a:gd name="T64" fmla="*/ 0 w 951"/>
                <a:gd name="T65" fmla="*/ 0 h 952"/>
                <a:gd name="T66" fmla="*/ 0 w 951"/>
                <a:gd name="T67" fmla="*/ 0 h 952"/>
                <a:gd name="T68" fmla="*/ 0 w 951"/>
                <a:gd name="T69" fmla="*/ 0 h 952"/>
                <a:gd name="T70" fmla="*/ 0 w 951"/>
                <a:gd name="T71" fmla="*/ 0 h 952"/>
                <a:gd name="T72" fmla="*/ 0 w 951"/>
                <a:gd name="T73" fmla="*/ 0 h 952"/>
                <a:gd name="T74" fmla="*/ 0 w 951"/>
                <a:gd name="T75" fmla="*/ 0 h 952"/>
                <a:gd name="T76" fmla="*/ 0 w 951"/>
                <a:gd name="T77" fmla="*/ 0 h 952"/>
                <a:gd name="T78" fmla="*/ 0 w 951"/>
                <a:gd name="T79" fmla="*/ 0 h 952"/>
                <a:gd name="T80" fmla="*/ 0 w 951"/>
                <a:gd name="T81" fmla="*/ 0 h 952"/>
                <a:gd name="T82" fmla="*/ 0 w 951"/>
                <a:gd name="T83" fmla="*/ 0 h 952"/>
                <a:gd name="T84" fmla="*/ 0 w 951"/>
                <a:gd name="T85" fmla="*/ 0 h 952"/>
                <a:gd name="T86" fmla="*/ 0 w 951"/>
                <a:gd name="T87" fmla="*/ 0 h 952"/>
                <a:gd name="T88" fmla="*/ 0 w 951"/>
                <a:gd name="T89" fmla="*/ 0 h 952"/>
                <a:gd name="T90" fmla="*/ 0 w 951"/>
                <a:gd name="T91" fmla="*/ 0 h 952"/>
                <a:gd name="T92" fmla="*/ 0 w 951"/>
                <a:gd name="T93" fmla="*/ 0 h 952"/>
                <a:gd name="T94" fmla="*/ 0 w 951"/>
                <a:gd name="T95" fmla="*/ 0 h 952"/>
                <a:gd name="T96" fmla="*/ 0 w 951"/>
                <a:gd name="T97" fmla="*/ 0 h 952"/>
                <a:gd name="T98" fmla="*/ 0 w 951"/>
                <a:gd name="T99" fmla="*/ 0 h 952"/>
                <a:gd name="T100" fmla="*/ 0 w 951"/>
                <a:gd name="T101" fmla="*/ 0 h 952"/>
                <a:gd name="T102" fmla="*/ 0 w 951"/>
                <a:gd name="T103" fmla="*/ 0 h 952"/>
                <a:gd name="T104" fmla="*/ 0 w 951"/>
                <a:gd name="T105" fmla="*/ 0 h 9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51"/>
                <a:gd name="T160" fmla="*/ 0 h 952"/>
                <a:gd name="T161" fmla="*/ 951 w 951"/>
                <a:gd name="T162" fmla="*/ 952 h 95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51" h="952">
                  <a:moveTo>
                    <a:pt x="475" y="0"/>
                  </a:moveTo>
                  <a:lnTo>
                    <a:pt x="535" y="4"/>
                  </a:lnTo>
                  <a:lnTo>
                    <a:pt x="592" y="14"/>
                  </a:lnTo>
                  <a:lnTo>
                    <a:pt x="647" y="32"/>
                  </a:lnTo>
                  <a:lnTo>
                    <a:pt x="699" y="56"/>
                  </a:lnTo>
                  <a:lnTo>
                    <a:pt x="747" y="85"/>
                  </a:lnTo>
                  <a:lnTo>
                    <a:pt x="791" y="120"/>
                  </a:lnTo>
                  <a:lnTo>
                    <a:pt x="832" y="160"/>
                  </a:lnTo>
                  <a:lnTo>
                    <a:pt x="866" y="205"/>
                  </a:lnTo>
                  <a:lnTo>
                    <a:pt x="895" y="253"/>
                  </a:lnTo>
                  <a:lnTo>
                    <a:pt x="919" y="304"/>
                  </a:lnTo>
                  <a:lnTo>
                    <a:pt x="937" y="359"/>
                  </a:lnTo>
                  <a:lnTo>
                    <a:pt x="948" y="417"/>
                  </a:lnTo>
                  <a:lnTo>
                    <a:pt x="951" y="476"/>
                  </a:lnTo>
                  <a:lnTo>
                    <a:pt x="948" y="536"/>
                  </a:lnTo>
                  <a:lnTo>
                    <a:pt x="937" y="594"/>
                  </a:lnTo>
                  <a:lnTo>
                    <a:pt x="919" y="648"/>
                  </a:lnTo>
                  <a:lnTo>
                    <a:pt x="895" y="700"/>
                  </a:lnTo>
                  <a:lnTo>
                    <a:pt x="866" y="748"/>
                  </a:lnTo>
                  <a:lnTo>
                    <a:pt x="832" y="792"/>
                  </a:lnTo>
                  <a:lnTo>
                    <a:pt x="791" y="832"/>
                  </a:lnTo>
                  <a:lnTo>
                    <a:pt x="747" y="867"/>
                  </a:lnTo>
                  <a:lnTo>
                    <a:pt x="699" y="895"/>
                  </a:lnTo>
                  <a:lnTo>
                    <a:pt x="647" y="919"/>
                  </a:lnTo>
                  <a:lnTo>
                    <a:pt x="592" y="937"/>
                  </a:lnTo>
                  <a:lnTo>
                    <a:pt x="535" y="948"/>
                  </a:lnTo>
                  <a:lnTo>
                    <a:pt x="475" y="952"/>
                  </a:lnTo>
                  <a:lnTo>
                    <a:pt x="415" y="948"/>
                  </a:lnTo>
                  <a:lnTo>
                    <a:pt x="358" y="937"/>
                  </a:lnTo>
                  <a:lnTo>
                    <a:pt x="304" y="919"/>
                  </a:lnTo>
                  <a:lnTo>
                    <a:pt x="251" y="895"/>
                  </a:lnTo>
                  <a:lnTo>
                    <a:pt x="203" y="867"/>
                  </a:lnTo>
                  <a:lnTo>
                    <a:pt x="159" y="832"/>
                  </a:lnTo>
                  <a:lnTo>
                    <a:pt x="120" y="792"/>
                  </a:lnTo>
                  <a:lnTo>
                    <a:pt x="85" y="748"/>
                  </a:lnTo>
                  <a:lnTo>
                    <a:pt x="56" y="700"/>
                  </a:lnTo>
                  <a:lnTo>
                    <a:pt x="32" y="648"/>
                  </a:lnTo>
                  <a:lnTo>
                    <a:pt x="14" y="594"/>
                  </a:lnTo>
                  <a:lnTo>
                    <a:pt x="3" y="536"/>
                  </a:lnTo>
                  <a:lnTo>
                    <a:pt x="0" y="476"/>
                  </a:lnTo>
                  <a:lnTo>
                    <a:pt x="3" y="417"/>
                  </a:lnTo>
                  <a:lnTo>
                    <a:pt x="14" y="359"/>
                  </a:lnTo>
                  <a:lnTo>
                    <a:pt x="32" y="304"/>
                  </a:lnTo>
                  <a:lnTo>
                    <a:pt x="56" y="253"/>
                  </a:lnTo>
                  <a:lnTo>
                    <a:pt x="85" y="205"/>
                  </a:lnTo>
                  <a:lnTo>
                    <a:pt x="120" y="160"/>
                  </a:lnTo>
                  <a:lnTo>
                    <a:pt x="159" y="120"/>
                  </a:lnTo>
                  <a:lnTo>
                    <a:pt x="203" y="85"/>
                  </a:lnTo>
                  <a:lnTo>
                    <a:pt x="251" y="56"/>
                  </a:lnTo>
                  <a:lnTo>
                    <a:pt x="304" y="32"/>
                  </a:lnTo>
                  <a:lnTo>
                    <a:pt x="358" y="14"/>
                  </a:lnTo>
                  <a:lnTo>
                    <a:pt x="415" y="4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Freeform 128"/>
            <p:cNvSpPr>
              <a:spLocks noEditPoints="1"/>
            </p:cNvSpPr>
            <p:nvPr/>
          </p:nvSpPr>
          <p:spPr bwMode="auto">
            <a:xfrm>
              <a:off x="1294" y="934"/>
              <a:ext cx="334" cy="334"/>
            </a:xfrm>
            <a:custGeom>
              <a:avLst/>
              <a:gdLst>
                <a:gd name="T0" fmla="*/ 0 w 2003"/>
                <a:gd name="T1" fmla="*/ 0 h 2004"/>
                <a:gd name="T2" fmla="*/ 0 w 2003"/>
                <a:gd name="T3" fmla="*/ 0 h 2004"/>
                <a:gd name="T4" fmla="*/ 0 w 2003"/>
                <a:gd name="T5" fmla="*/ 0 h 2004"/>
                <a:gd name="T6" fmla="*/ 0 w 2003"/>
                <a:gd name="T7" fmla="*/ 0 h 2004"/>
                <a:gd name="T8" fmla="*/ 0 w 2003"/>
                <a:gd name="T9" fmla="*/ 0 h 2004"/>
                <a:gd name="T10" fmla="*/ 0 w 2003"/>
                <a:gd name="T11" fmla="*/ 0 h 2004"/>
                <a:gd name="T12" fmla="*/ 0 w 2003"/>
                <a:gd name="T13" fmla="*/ 0 h 2004"/>
                <a:gd name="T14" fmla="*/ 0 w 2003"/>
                <a:gd name="T15" fmla="*/ 0 h 2004"/>
                <a:gd name="T16" fmla="*/ 0 w 2003"/>
                <a:gd name="T17" fmla="*/ 0 h 2004"/>
                <a:gd name="T18" fmla="*/ 0 w 2003"/>
                <a:gd name="T19" fmla="*/ 0 h 2004"/>
                <a:gd name="T20" fmla="*/ 0 w 2003"/>
                <a:gd name="T21" fmla="*/ 0 h 2004"/>
                <a:gd name="T22" fmla="*/ 0 w 2003"/>
                <a:gd name="T23" fmla="*/ 0 h 2004"/>
                <a:gd name="T24" fmla="*/ 0 w 2003"/>
                <a:gd name="T25" fmla="*/ 0 h 2004"/>
                <a:gd name="T26" fmla="*/ 0 w 2003"/>
                <a:gd name="T27" fmla="*/ 0 h 2004"/>
                <a:gd name="T28" fmla="*/ 0 w 2003"/>
                <a:gd name="T29" fmla="*/ 0 h 2004"/>
                <a:gd name="T30" fmla="*/ 0 w 2003"/>
                <a:gd name="T31" fmla="*/ 0 h 2004"/>
                <a:gd name="T32" fmla="*/ 0 w 2003"/>
                <a:gd name="T33" fmla="*/ 0 h 2004"/>
                <a:gd name="T34" fmla="*/ 0 w 2003"/>
                <a:gd name="T35" fmla="*/ 0 h 2004"/>
                <a:gd name="T36" fmla="*/ 0 w 2003"/>
                <a:gd name="T37" fmla="*/ 0 h 2004"/>
                <a:gd name="T38" fmla="*/ 0 w 2003"/>
                <a:gd name="T39" fmla="*/ 0 h 2004"/>
                <a:gd name="T40" fmla="*/ 0 w 2003"/>
                <a:gd name="T41" fmla="*/ 0 h 2004"/>
                <a:gd name="T42" fmla="*/ 0 w 2003"/>
                <a:gd name="T43" fmla="*/ 0 h 2004"/>
                <a:gd name="T44" fmla="*/ 0 w 2003"/>
                <a:gd name="T45" fmla="*/ 0 h 2004"/>
                <a:gd name="T46" fmla="*/ 0 w 2003"/>
                <a:gd name="T47" fmla="*/ 0 h 2004"/>
                <a:gd name="T48" fmla="*/ 0 w 2003"/>
                <a:gd name="T49" fmla="*/ 0 h 2004"/>
                <a:gd name="T50" fmla="*/ 0 w 2003"/>
                <a:gd name="T51" fmla="*/ 0 h 2004"/>
                <a:gd name="T52" fmla="*/ 0 w 2003"/>
                <a:gd name="T53" fmla="*/ 0 h 2004"/>
                <a:gd name="T54" fmla="*/ 0 w 2003"/>
                <a:gd name="T55" fmla="*/ 0 h 2004"/>
                <a:gd name="T56" fmla="*/ 0 w 2003"/>
                <a:gd name="T57" fmla="*/ 0 h 2004"/>
                <a:gd name="T58" fmla="*/ 0 w 2003"/>
                <a:gd name="T59" fmla="*/ 0 h 2004"/>
                <a:gd name="T60" fmla="*/ 0 w 2003"/>
                <a:gd name="T61" fmla="*/ 0 h 2004"/>
                <a:gd name="T62" fmla="*/ 0 w 2003"/>
                <a:gd name="T63" fmla="*/ 0 h 2004"/>
                <a:gd name="T64" fmla="*/ 0 w 2003"/>
                <a:gd name="T65" fmla="*/ 0 h 2004"/>
                <a:gd name="T66" fmla="*/ 0 w 2003"/>
                <a:gd name="T67" fmla="*/ 0 h 2004"/>
                <a:gd name="T68" fmla="*/ 0 w 2003"/>
                <a:gd name="T69" fmla="*/ 0 h 2004"/>
                <a:gd name="T70" fmla="*/ 0 w 2003"/>
                <a:gd name="T71" fmla="*/ 0 h 2004"/>
                <a:gd name="T72" fmla="*/ 0 w 2003"/>
                <a:gd name="T73" fmla="*/ 0 h 2004"/>
                <a:gd name="T74" fmla="*/ 0 w 2003"/>
                <a:gd name="T75" fmla="*/ 0 h 2004"/>
                <a:gd name="T76" fmla="*/ 0 w 2003"/>
                <a:gd name="T77" fmla="*/ 0 h 2004"/>
                <a:gd name="T78" fmla="*/ 0 w 2003"/>
                <a:gd name="T79" fmla="*/ 0 h 2004"/>
                <a:gd name="T80" fmla="*/ 0 w 2003"/>
                <a:gd name="T81" fmla="*/ 0 h 2004"/>
                <a:gd name="T82" fmla="*/ 0 w 2003"/>
                <a:gd name="T83" fmla="*/ 0 h 2004"/>
                <a:gd name="T84" fmla="*/ 0 w 2003"/>
                <a:gd name="T85" fmla="*/ 0 h 2004"/>
                <a:gd name="T86" fmla="*/ 0 w 2003"/>
                <a:gd name="T87" fmla="*/ 0 h 20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03"/>
                <a:gd name="T133" fmla="*/ 0 h 2004"/>
                <a:gd name="T134" fmla="*/ 2003 w 2003"/>
                <a:gd name="T135" fmla="*/ 2004 h 20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03" h="2004">
                  <a:moveTo>
                    <a:pt x="1002" y="0"/>
                  </a:moveTo>
                  <a:lnTo>
                    <a:pt x="1088" y="4"/>
                  </a:lnTo>
                  <a:lnTo>
                    <a:pt x="1173" y="15"/>
                  </a:lnTo>
                  <a:lnTo>
                    <a:pt x="1254" y="33"/>
                  </a:lnTo>
                  <a:lnTo>
                    <a:pt x="1334" y="57"/>
                  </a:lnTo>
                  <a:lnTo>
                    <a:pt x="1410" y="88"/>
                  </a:lnTo>
                  <a:lnTo>
                    <a:pt x="1484" y="124"/>
                  </a:lnTo>
                  <a:lnTo>
                    <a:pt x="1553" y="166"/>
                  </a:lnTo>
                  <a:lnTo>
                    <a:pt x="1619" y="213"/>
                  </a:lnTo>
                  <a:lnTo>
                    <a:pt x="1680" y="266"/>
                  </a:lnTo>
                  <a:lnTo>
                    <a:pt x="1738" y="323"/>
                  </a:lnTo>
                  <a:lnTo>
                    <a:pt x="1790" y="385"/>
                  </a:lnTo>
                  <a:lnTo>
                    <a:pt x="1838" y="450"/>
                  </a:lnTo>
                  <a:lnTo>
                    <a:pt x="1880" y="520"/>
                  </a:lnTo>
                  <a:lnTo>
                    <a:pt x="1916" y="594"/>
                  </a:lnTo>
                  <a:lnTo>
                    <a:pt x="1947" y="669"/>
                  </a:lnTo>
                  <a:lnTo>
                    <a:pt x="1971" y="750"/>
                  </a:lnTo>
                  <a:lnTo>
                    <a:pt x="1989" y="831"/>
                  </a:lnTo>
                  <a:lnTo>
                    <a:pt x="2000" y="916"/>
                  </a:lnTo>
                  <a:lnTo>
                    <a:pt x="2003" y="1002"/>
                  </a:lnTo>
                  <a:lnTo>
                    <a:pt x="2000" y="1088"/>
                  </a:lnTo>
                  <a:lnTo>
                    <a:pt x="1989" y="1173"/>
                  </a:lnTo>
                  <a:lnTo>
                    <a:pt x="1971" y="1255"/>
                  </a:lnTo>
                  <a:lnTo>
                    <a:pt x="1947" y="1335"/>
                  </a:lnTo>
                  <a:lnTo>
                    <a:pt x="1916" y="1410"/>
                  </a:lnTo>
                  <a:lnTo>
                    <a:pt x="1880" y="1484"/>
                  </a:lnTo>
                  <a:lnTo>
                    <a:pt x="1838" y="1554"/>
                  </a:lnTo>
                  <a:lnTo>
                    <a:pt x="1790" y="1620"/>
                  </a:lnTo>
                  <a:lnTo>
                    <a:pt x="1738" y="1681"/>
                  </a:lnTo>
                  <a:lnTo>
                    <a:pt x="1680" y="1738"/>
                  </a:lnTo>
                  <a:lnTo>
                    <a:pt x="1619" y="1791"/>
                  </a:lnTo>
                  <a:lnTo>
                    <a:pt x="1553" y="1839"/>
                  </a:lnTo>
                  <a:lnTo>
                    <a:pt x="1484" y="1880"/>
                  </a:lnTo>
                  <a:lnTo>
                    <a:pt x="1410" y="1916"/>
                  </a:lnTo>
                  <a:lnTo>
                    <a:pt x="1334" y="1947"/>
                  </a:lnTo>
                  <a:lnTo>
                    <a:pt x="1254" y="1971"/>
                  </a:lnTo>
                  <a:lnTo>
                    <a:pt x="1173" y="1989"/>
                  </a:lnTo>
                  <a:lnTo>
                    <a:pt x="1088" y="2000"/>
                  </a:lnTo>
                  <a:lnTo>
                    <a:pt x="1002" y="2004"/>
                  </a:lnTo>
                  <a:lnTo>
                    <a:pt x="915" y="2000"/>
                  </a:lnTo>
                  <a:lnTo>
                    <a:pt x="830" y="1989"/>
                  </a:lnTo>
                  <a:lnTo>
                    <a:pt x="748" y="1971"/>
                  </a:lnTo>
                  <a:lnTo>
                    <a:pt x="669" y="1947"/>
                  </a:lnTo>
                  <a:lnTo>
                    <a:pt x="592" y="1916"/>
                  </a:lnTo>
                  <a:lnTo>
                    <a:pt x="519" y="1880"/>
                  </a:lnTo>
                  <a:lnTo>
                    <a:pt x="450" y="1839"/>
                  </a:lnTo>
                  <a:lnTo>
                    <a:pt x="384" y="1791"/>
                  </a:lnTo>
                  <a:lnTo>
                    <a:pt x="322" y="1738"/>
                  </a:lnTo>
                  <a:lnTo>
                    <a:pt x="264" y="1681"/>
                  </a:lnTo>
                  <a:lnTo>
                    <a:pt x="213" y="1620"/>
                  </a:lnTo>
                  <a:lnTo>
                    <a:pt x="165" y="1554"/>
                  </a:lnTo>
                  <a:lnTo>
                    <a:pt x="123" y="1484"/>
                  </a:lnTo>
                  <a:lnTo>
                    <a:pt x="87" y="1410"/>
                  </a:lnTo>
                  <a:lnTo>
                    <a:pt x="56" y="1335"/>
                  </a:lnTo>
                  <a:lnTo>
                    <a:pt x="32" y="1255"/>
                  </a:lnTo>
                  <a:lnTo>
                    <a:pt x="14" y="1173"/>
                  </a:lnTo>
                  <a:lnTo>
                    <a:pt x="4" y="1088"/>
                  </a:lnTo>
                  <a:lnTo>
                    <a:pt x="0" y="1002"/>
                  </a:lnTo>
                  <a:lnTo>
                    <a:pt x="4" y="916"/>
                  </a:lnTo>
                  <a:lnTo>
                    <a:pt x="14" y="831"/>
                  </a:lnTo>
                  <a:lnTo>
                    <a:pt x="32" y="750"/>
                  </a:lnTo>
                  <a:lnTo>
                    <a:pt x="56" y="669"/>
                  </a:lnTo>
                  <a:lnTo>
                    <a:pt x="87" y="594"/>
                  </a:lnTo>
                  <a:lnTo>
                    <a:pt x="123" y="520"/>
                  </a:lnTo>
                  <a:lnTo>
                    <a:pt x="165" y="450"/>
                  </a:lnTo>
                  <a:lnTo>
                    <a:pt x="213" y="385"/>
                  </a:lnTo>
                  <a:lnTo>
                    <a:pt x="264" y="323"/>
                  </a:lnTo>
                  <a:lnTo>
                    <a:pt x="322" y="266"/>
                  </a:lnTo>
                  <a:lnTo>
                    <a:pt x="384" y="213"/>
                  </a:lnTo>
                  <a:lnTo>
                    <a:pt x="450" y="166"/>
                  </a:lnTo>
                  <a:lnTo>
                    <a:pt x="519" y="124"/>
                  </a:lnTo>
                  <a:lnTo>
                    <a:pt x="592" y="88"/>
                  </a:lnTo>
                  <a:lnTo>
                    <a:pt x="669" y="57"/>
                  </a:lnTo>
                  <a:lnTo>
                    <a:pt x="748" y="33"/>
                  </a:lnTo>
                  <a:lnTo>
                    <a:pt x="830" y="15"/>
                  </a:lnTo>
                  <a:lnTo>
                    <a:pt x="915" y="4"/>
                  </a:lnTo>
                  <a:lnTo>
                    <a:pt x="1002" y="0"/>
                  </a:lnTo>
                  <a:close/>
                  <a:moveTo>
                    <a:pt x="1002" y="465"/>
                  </a:moveTo>
                  <a:lnTo>
                    <a:pt x="1064" y="468"/>
                  </a:lnTo>
                  <a:lnTo>
                    <a:pt x="1125" y="479"/>
                  </a:lnTo>
                  <a:lnTo>
                    <a:pt x="1182" y="496"/>
                  </a:lnTo>
                  <a:lnTo>
                    <a:pt x="1237" y="520"/>
                  </a:lnTo>
                  <a:lnTo>
                    <a:pt x="1290" y="548"/>
                  </a:lnTo>
                  <a:lnTo>
                    <a:pt x="1338" y="583"/>
                  </a:lnTo>
                  <a:lnTo>
                    <a:pt x="1381" y="623"/>
                  </a:lnTo>
                  <a:lnTo>
                    <a:pt x="1420" y="666"/>
                  </a:lnTo>
                  <a:lnTo>
                    <a:pt x="1455" y="714"/>
                  </a:lnTo>
                  <a:lnTo>
                    <a:pt x="1484" y="766"/>
                  </a:lnTo>
                  <a:lnTo>
                    <a:pt x="1508" y="821"/>
                  </a:lnTo>
                  <a:lnTo>
                    <a:pt x="1525" y="879"/>
                  </a:lnTo>
                  <a:lnTo>
                    <a:pt x="1535" y="940"/>
                  </a:lnTo>
                  <a:lnTo>
                    <a:pt x="1539" y="1002"/>
                  </a:lnTo>
                  <a:lnTo>
                    <a:pt x="1535" y="1064"/>
                  </a:lnTo>
                  <a:lnTo>
                    <a:pt x="1525" y="1125"/>
                  </a:lnTo>
                  <a:lnTo>
                    <a:pt x="1508" y="1183"/>
                  </a:lnTo>
                  <a:lnTo>
                    <a:pt x="1484" y="1238"/>
                  </a:lnTo>
                  <a:lnTo>
                    <a:pt x="1455" y="1290"/>
                  </a:lnTo>
                  <a:lnTo>
                    <a:pt x="1420" y="1338"/>
                  </a:lnTo>
                  <a:lnTo>
                    <a:pt x="1381" y="1383"/>
                  </a:lnTo>
                  <a:lnTo>
                    <a:pt x="1338" y="1421"/>
                  </a:lnTo>
                  <a:lnTo>
                    <a:pt x="1290" y="1456"/>
                  </a:lnTo>
                  <a:lnTo>
                    <a:pt x="1237" y="1484"/>
                  </a:lnTo>
                  <a:lnTo>
                    <a:pt x="1182" y="1508"/>
                  </a:lnTo>
                  <a:lnTo>
                    <a:pt x="1125" y="1525"/>
                  </a:lnTo>
                  <a:lnTo>
                    <a:pt x="1064" y="1536"/>
                  </a:lnTo>
                  <a:lnTo>
                    <a:pt x="1002" y="1539"/>
                  </a:lnTo>
                  <a:lnTo>
                    <a:pt x="938" y="1536"/>
                  </a:lnTo>
                  <a:lnTo>
                    <a:pt x="878" y="1525"/>
                  </a:lnTo>
                  <a:lnTo>
                    <a:pt x="820" y="1508"/>
                  </a:lnTo>
                  <a:lnTo>
                    <a:pt x="765" y="1484"/>
                  </a:lnTo>
                  <a:lnTo>
                    <a:pt x="713" y="1456"/>
                  </a:lnTo>
                  <a:lnTo>
                    <a:pt x="664" y="1421"/>
                  </a:lnTo>
                  <a:lnTo>
                    <a:pt x="621" y="1383"/>
                  </a:lnTo>
                  <a:lnTo>
                    <a:pt x="582" y="1338"/>
                  </a:lnTo>
                  <a:lnTo>
                    <a:pt x="547" y="1290"/>
                  </a:lnTo>
                  <a:lnTo>
                    <a:pt x="518" y="1238"/>
                  </a:lnTo>
                  <a:lnTo>
                    <a:pt x="494" y="1183"/>
                  </a:lnTo>
                  <a:lnTo>
                    <a:pt x="477" y="1125"/>
                  </a:lnTo>
                  <a:lnTo>
                    <a:pt x="467" y="1064"/>
                  </a:lnTo>
                  <a:lnTo>
                    <a:pt x="463" y="1002"/>
                  </a:lnTo>
                  <a:lnTo>
                    <a:pt x="467" y="940"/>
                  </a:lnTo>
                  <a:lnTo>
                    <a:pt x="477" y="879"/>
                  </a:lnTo>
                  <a:lnTo>
                    <a:pt x="494" y="821"/>
                  </a:lnTo>
                  <a:lnTo>
                    <a:pt x="518" y="766"/>
                  </a:lnTo>
                  <a:lnTo>
                    <a:pt x="547" y="714"/>
                  </a:lnTo>
                  <a:lnTo>
                    <a:pt x="582" y="666"/>
                  </a:lnTo>
                  <a:lnTo>
                    <a:pt x="621" y="623"/>
                  </a:lnTo>
                  <a:lnTo>
                    <a:pt x="664" y="583"/>
                  </a:lnTo>
                  <a:lnTo>
                    <a:pt x="713" y="548"/>
                  </a:lnTo>
                  <a:lnTo>
                    <a:pt x="765" y="520"/>
                  </a:lnTo>
                  <a:lnTo>
                    <a:pt x="820" y="496"/>
                  </a:lnTo>
                  <a:lnTo>
                    <a:pt x="878" y="479"/>
                  </a:lnTo>
                  <a:lnTo>
                    <a:pt x="938" y="468"/>
                  </a:lnTo>
                  <a:lnTo>
                    <a:pt x="1002" y="465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0" name="Freeform 129"/>
            <p:cNvSpPr>
              <a:spLocks/>
            </p:cNvSpPr>
            <p:nvPr/>
          </p:nvSpPr>
          <p:spPr bwMode="auto">
            <a:xfrm>
              <a:off x="1399" y="1038"/>
              <a:ext cx="124" cy="125"/>
            </a:xfrm>
            <a:custGeom>
              <a:avLst/>
              <a:gdLst>
                <a:gd name="T0" fmla="*/ 0 w 748"/>
                <a:gd name="T1" fmla="*/ 0 h 748"/>
                <a:gd name="T2" fmla="*/ 0 w 748"/>
                <a:gd name="T3" fmla="*/ 0 h 748"/>
                <a:gd name="T4" fmla="*/ 0 w 748"/>
                <a:gd name="T5" fmla="*/ 0 h 748"/>
                <a:gd name="T6" fmla="*/ 0 w 748"/>
                <a:gd name="T7" fmla="*/ 0 h 748"/>
                <a:gd name="T8" fmla="*/ 0 w 748"/>
                <a:gd name="T9" fmla="*/ 0 h 748"/>
                <a:gd name="T10" fmla="*/ 0 w 748"/>
                <a:gd name="T11" fmla="*/ 0 h 748"/>
                <a:gd name="T12" fmla="*/ 0 w 748"/>
                <a:gd name="T13" fmla="*/ 0 h 748"/>
                <a:gd name="T14" fmla="*/ 0 w 748"/>
                <a:gd name="T15" fmla="*/ 0 h 748"/>
                <a:gd name="T16" fmla="*/ 0 w 748"/>
                <a:gd name="T17" fmla="*/ 0 h 748"/>
                <a:gd name="T18" fmla="*/ 0 w 748"/>
                <a:gd name="T19" fmla="*/ 0 h 748"/>
                <a:gd name="T20" fmla="*/ 0 w 748"/>
                <a:gd name="T21" fmla="*/ 0 h 748"/>
                <a:gd name="T22" fmla="*/ 0 w 748"/>
                <a:gd name="T23" fmla="*/ 0 h 748"/>
                <a:gd name="T24" fmla="*/ 0 w 748"/>
                <a:gd name="T25" fmla="*/ 0 h 748"/>
                <a:gd name="T26" fmla="*/ 0 w 748"/>
                <a:gd name="T27" fmla="*/ 0 h 748"/>
                <a:gd name="T28" fmla="*/ 0 w 748"/>
                <a:gd name="T29" fmla="*/ 0 h 748"/>
                <a:gd name="T30" fmla="*/ 0 w 748"/>
                <a:gd name="T31" fmla="*/ 0 h 748"/>
                <a:gd name="T32" fmla="*/ 0 w 748"/>
                <a:gd name="T33" fmla="*/ 0 h 748"/>
                <a:gd name="T34" fmla="*/ 0 w 748"/>
                <a:gd name="T35" fmla="*/ 0 h 748"/>
                <a:gd name="T36" fmla="*/ 0 w 748"/>
                <a:gd name="T37" fmla="*/ 0 h 748"/>
                <a:gd name="T38" fmla="*/ 0 w 748"/>
                <a:gd name="T39" fmla="*/ 0 h 748"/>
                <a:gd name="T40" fmla="*/ 0 w 748"/>
                <a:gd name="T41" fmla="*/ 0 h 748"/>
                <a:gd name="T42" fmla="*/ 0 w 748"/>
                <a:gd name="T43" fmla="*/ 0 h 748"/>
                <a:gd name="T44" fmla="*/ 0 w 748"/>
                <a:gd name="T45" fmla="*/ 0 h 748"/>
                <a:gd name="T46" fmla="*/ 0 w 748"/>
                <a:gd name="T47" fmla="*/ 0 h 748"/>
                <a:gd name="T48" fmla="*/ 0 w 748"/>
                <a:gd name="T49" fmla="*/ 0 h 748"/>
                <a:gd name="T50" fmla="*/ 0 w 748"/>
                <a:gd name="T51" fmla="*/ 0 h 748"/>
                <a:gd name="T52" fmla="*/ 0 w 748"/>
                <a:gd name="T53" fmla="*/ 0 h 748"/>
                <a:gd name="T54" fmla="*/ 0 w 748"/>
                <a:gd name="T55" fmla="*/ 0 h 748"/>
                <a:gd name="T56" fmla="*/ 0 w 748"/>
                <a:gd name="T57" fmla="*/ 0 h 748"/>
                <a:gd name="T58" fmla="*/ 0 w 748"/>
                <a:gd name="T59" fmla="*/ 0 h 748"/>
                <a:gd name="T60" fmla="*/ 0 w 748"/>
                <a:gd name="T61" fmla="*/ 0 h 748"/>
                <a:gd name="T62" fmla="*/ 0 w 748"/>
                <a:gd name="T63" fmla="*/ 0 h 748"/>
                <a:gd name="T64" fmla="*/ 0 w 748"/>
                <a:gd name="T65" fmla="*/ 0 h 748"/>
                <a:gd name="T66" fmla="*/ 0 w 748"/>
                <a:gd name="T67" fmla="*/ 0 h 748"/>
                <a:gd name="T68" fmla="*/ 0 w 748"/>
                <a:gd name="T69" fmla="*/ 0 h 748"/>
                <a:gd name="T70" fmla="*/ 0 w 748"/>
                <a:gd name="T71" fmla="*/ 0 h 748"/>
                <a:gd name="T72" fmla="*/ 0 w 748"/>
                <a:gd name="T73" fmla="*/ 0 h 748"/>
                <a:gd name="T74" fmla="*/ 0 w 748"/>
                <a:gd name="T75" fmla="*/ 0 h 748"/>
                <a:gd name="T76" fmla="*/ 0 w 748"/>
                <a:gd name="T77" fmla="*/ 0 h 748"/>
                <a:gd name="T78" fmla="*/ 0 w 748"/>
                <a:gd name="T79" fmla="*/ 0 h 748"/>
                <a:gd name="T80" fmla="*/ 0 w 748"/>
                <a:gd name="T81" fmla="*/ 0 h 748"/>
                <a:gd name="T82" fmla="*/ 0 w 748"/>
                <a:gd name="T83" fmla="*/ 0 h 748"/>
                <a:gd name="T84" fmla="*/ 0 w 748"/>
                <a:gd name="T85" fmla="*/ 0 h 748"/>
                <a:gd name="T86" fmla="*/ 0 w 748"/>
                <a:gd name="T87" fmla="*/ 0 h 748"/>
                <a:gd name="T88" fmla="*/ 0 w 748"/>
                <a:gd name="T89" fmla="*/ 0 h 748"/>
                <a:gd name="T90" fmla="*/ 0 w 748"/>
                <a:gd name="T91" fmla="*/ 0 h 748"/>
                <a:gd name="T92" fmla="*/ 0 w 748"/>
                <a:gd name="T93" fmla="*/ 0 h 748"/>
                <a:gd name="T94" fmla="*/ 0 w 748"/>
                <a:gd name="T95" fmla="*/ 0 h 748"/>
                <a:gd name="T96" fmla="*/ 0 w 748"/>
                <a:gd name="T97" fmla="*/ 0 h 7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48"/>
                <a:gd name="T148" fmla="*/ 0 h 748"/>
                <a:gd name="T149" fmla="*/ 748 w 748"/>
                <a:gd name="T150" fmla="*/ 748 h 7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48" h="748">
                  <a:moveTo>
                    <a:pt x="375" y="0"/>
                  </a:moveTo>
                  <a:lnTo>
                    <a:pt x="425" y="3"/>
                  </a:lnTo>
                  <a:lnTo>
                    <a:pt x="474" y="13"/>
                  </a:lnTo>
                  <a:lnTo>
                    <a:pt x="519" y="30"/>
                  </a:lnTo>
                  <a:lnTo>
                    <a:pt x="563" y="51"/>
                  </a:lnTo>
                  <a:lnTo>
                    <a:pt x="603" y="77"/>
                  </a:lnTo>
                  <a:lnTo>
                    <a:pt x="638" y="110"/>
                  </a:lnTo>
                  <a:lnTo>
                    <a:pt x="670" y="144"/>
                  </a:lnTo>
                  <a:lnTo>
                    <a:pt x="697" y="185"/>
                  </a:lnTo>
                  <a:lnTo>
                    <a:pt x="718" y="228"/>
                  </a:lnTo>
                  <a:lnTo>
                    <a:pt x="735" y="274"/>
                  </a:lnTo>
                  <a:lnTo>
                    <a:pt x="744" y="323"/>
                  </a:lnTo>
                  <a:lnTo>
                    <a:pt x="748" y="373"/>
                  </a:lnTo>
                  <a:lnTo>
                    <a:pt x="744" y="424"/>
                  </a:lnTo>
                  <a:lnTo>
                    <a:pt x="735" y="472"/>
                  </a:lnTo>
                  <a:lnTo>
                    <a:pt x="718" y="519"/>
                  </a:lnTo>
                  <a:lnTo>
                    <a:pt x="697" y="562"/>
                  </a:lnTo>
                  <a:lnTo>
                    <a:pt x="670" y="602"/>
                  </a:lnTo>
                  <a:lnTo>
                    <a:pt x="638" y="637"/>
                  </a:lnTo>
                  <a:lnTo>
                    <a:pt x="603" y="670"/>
                  </a:lnTo>
                  <a:lnTo>
                    <a:pt x="563" y="696"/>
                  </a:lnTo>
                  <a:lnTo>
                    <a:pt x="519" y="718"/>
                  </a:lnTo>
                  <a:lnTo>
                    <a:pt x="474" y="734"/>
                  </a:lnTo>
                  <a:lnTo>
                    <a:pt x="425" y="744"/>
                  </a:lnTo>
                  <a:lnTo>
                    <a:pt x="375" y="748"/>
                  </a:lnTo>
                  <a:lnTo>
                    <a:pt x="323" y="744"/>
                  </a:lnTo>
                  <a:lnTo>
                    <a:pt x="275" y="734"/>
                  </a:lnTo>
                  <a:lnTo>
                    <a:pt x="229" y="718"/>
                  </a:lnTo>
                  <a:lnTo>
                    <a:pt x="186" y="696"/>
                  </a:lnTo>
                  <a:lnTo>
                    <a:pt x="146" y="670"/>
                  </a:lnTo>
                  <a:lnTo>
                    <a:pt x="110" y="637"/>
                  </a:lnTo>
                  <a:lnTo>
                    <a:pt x="78" y="602"/>
                  </a:lnTo>
                  <a:lnTo>
                    <a:pt x="52" y="562"/>
                  </a:lnTo>
                  <a:lnTo>
                    <a:pt x="30" y="519"/>
                  </a:lnTo>
                  <a:lnTo>
                    <a:pt x="13" y="472"/>
                  </a:lnTo>
                  <a:lnTo>
                    <a:pt x="4" y="424"/>
                  </a:lnTo>
                  <a:lnTo>
                    <a:pt x="0" y="373"/>
                  </a:lnTo>
                  <a:lnTo>
                    <a:pt x="4" y="323"/>
                  </a:lnTo>
                  <a:lnTo>
                    <a:pt x="13" y="274"/>
                  </a:lnTo>
                  <a:lnTo>
                    <a:pt x="30" y="228"/>
                  </a:lnTo>
                  <a:lnTo>
                    <a:pt x="52" y="185"/>
                  </a:lnTo>
                  <a:lnTo>
                    <a:pt x="78" y="144"/>
                  </a:lnTo>
                  <a:lnTo>
                    <a:pt x="110" y="110"/>
                  </a:lnTo>
                  <a:lnTo>
                    <a:pt x="146" y="77"/>
                  </a:lnTo>
                  <a:lnTo>
                    <a:pt x="186" y="51"/>
                  </a:lnTo>
                  <a:lnTo>
                    <a:pt x="229" y="30"/>
                  </a:lnTo>
                  <a:lnTo>
                    <a:pt x="275" y="13"/>
                  </a:lnTo>
                  <a:lnTo>
                    <a:pt x="323" y="3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A23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" name="Título 1"/>
          <p:cNvSpPr txBox="1">
            <a:spLocks/>
          </p:cNvSpPr>
          <p:nvPr/>
        </p:nvSpPr>
        <p:spPr bwMode="auto">
          <a:xfrm>
            <a:off x="250825" y="466725"/>
            <a:ext cx="26654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66FF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rPr>
              <a:t>MISSÃO</a:t>
            </a:r>
          </a:p>
        </p:txBody>
      </p:sp>
      <p:sp>
        <p:nvSpPr>
          <p:cNvPr id="93" name="Espaço Reservado para Conteúdo 2"/>
          <p:cNvSpPr txBox="1">
            <a:spLocks/>
          </p:cNvSpPr>
          <p:nvPr/>
        </p:nvSpPr>
        <p:spPr bwMode="auto">
          <a:xfrm>
            <a:off x="250825" y="1557338"/>
            <a:ext cx="352901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Prover soluções inovadoras na indústria de semicondutores que promovam a utilização de energia de maneira eficiente e sustentável.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5" name="Título 1"/>
          <p:cNvSpPr>
            <a:spLocks/>
          </p:cNvSpPr>
          <p:nvPr/>
        </p:nvSpPr>
        <p:spPr bwMode="auto">
          <a:xfrm>
            <a:off x="4788024" y="476250"/>
            <a:ext cx="2016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BR" sz="4400" b="1" dirty="0">
                <a:solidFill>
                  <a:srgbClr val="9966FF"/>
                </a:solidFill>
                <a:latin typeface="Arial Narrow" pitchFamily="34" charset="0"/>
              </a:rPr>
              <a:t>VISÃO</a:t>
            </a:r>
          </a:p>
        </p:txBody>
      </p:sp>
      <p:sp>
        <p:nvSpPr>
          <p:cNvPr id="96" name="Espaço Reservado para Conteúdo 2"/>
          <p:cNvSpPr>
            <a:spLocks/>
          </p:cNvSpPr>
          <p:nvPr/>
        </p:nvSpPr>
        <p:spPr bwMode="auto">
          <a:xfrm>
            <a:off x="5003800" y="1628775"/>
            <a:ext cx="3816672" cy="216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pt-BR" sz="2400" dirty="0">
                <a:latin typeface="Calibri" pitchFamily="34" charset="0"/>
              </a:rPr>
              <a:t>Ser referência no mercado mundial na promoção de energia renovável dentro da indústria de semicondutores até </a:t>
            </a:r>
            <a:r>
              <a:rPr lang="pt-BR" sz="2400" dirty="0" smtClean="0">
                <a:latin typeface="Calibri" pitchFamily="34" charset="0"/>
              </a:rPr>
              <a:t>2020.</a:t>
            </a:r>
            <a:endParaRPr lang="pt-BR" sz="2400" dirty="0">
              <a:latin typeface="Calibri" pitchFamily="34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endParaRPr lang="pt-BR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3"/>
          <p:cNvSpPr txBox="1">
            <a:spLocks/>
          </p:cNvSpPr>
          <p:nvPr/>
        </p:nvSpPr>
        <p:spPr bwMode="auto">
          <a:xfrm>
            <a:off x="-36512" y="1279301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24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A SiliconReef</a:t>
            </a:r>
            <a:r>
              <a:rPr kumimoji="0" lang="pt-BR" sz="240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4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concebe, projeta e comercializa</a:t>
            </a:r>
            <a:r>
              <a:rPr kumimoji="0" lang="pt-BR" sz="240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circuitos integrados de </a:t>
            </a:r>
            <a:r>
              <a:rPr lang="pt-BR" sz="2400" dirty="0" smtClean="0">
                <a:latin typeface="+mn-lt"/>
                <a:cs typeface="+mn-cs"/>
              </a:rPr>
              <a:t>alta eficiência </a:t>
            </a:r>
            <a:r>
              <a:rPr kumimoji="0" lang="pt-BR" sz="240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 gestão de energia (</a:t>
            </a:r>
            <a:r>
              <a:rPr kumimoji="0" lang="pt-BR" sz="2400" i="1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power</a:t>
            </a:r>
            <a:r>
              <a:rPr kumimoji="0" lang="pt-BR" sz="240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management). </a:t>
            </a:r>
            <a:r>
              <a:rPr lang="pt-BR" sz="2400" dirty="0" smtClean="0">
                <a:latin typeface="+mn-lt"/>
                <a:cs typeface="+mn-cs"/>
              </a:rPr>
              <a:t>Os chips desenvolvidos pela empresa habilitam a utilização de </a:t>
            </a:r>
            <a:r>
              <a:rPr lang="pt-BR" sz="2400" b="1" dirty="0" smtClean="0">
                <a:latin typeface="+mn-lt"/>
                <a:cs typeface="+mn-cs"/>
              </a:rPr>
              <a:t>fontes alternativas de energia</a:t>
            </a:r>
            <a:r>
              <a:rPr lang="pt-BR" sz="2400" dirty="0" smtClean="0">
                <a:latin typeface="+mn-lt"/>
                <a:cs typeface="+mn-cs"/>
              </a:rPr>
              <a:t>, como solar, cinética e térmica, na alimentação de dispositivos eletrônicos.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pt-BR" sz="2400" dirty="0" smtClean="0">
                <a:latin typeface="+mn-lt"/>
                <a:cs typeface="+mn-cs"/>
              </a:rPr>
              <a:t>	Além de desenvolver produtos próprios a empresa também oferece serviços de </a:t>
            </a:r>
            <a:r>
              <a:rPr kumimoji="0" lang="pt-BR" sz="24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desenvolvimento de</a:t>
            </a:r>
            <a:r>
              <a:rPr kumimoji="0" lang="pt-BR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circuitos integrados</a:t>
            </a:r>
            <a:r>
              <a:rPr kumimoji="0" lang="pt-BR" sz="24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customizados</a:t>
            </a:r>
            <a:r>
              <a:rPr lang="pt-BR" sz="2400" b="1" dirty="0" smtClean="0">
                <a:latin typeface="+mn-lt"/>
                <a:cs typeface="+mn-cs"/>
              </a:rPr>
              <a:t> </a:t>
            </a:r>
            <a:r>
              <a:rPr kumimoji="0" lang="pt-BR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(ASIC, </a:t>
            </a:r>
            <a:r>
              <a:rPr kumimoji="0" lang="pt-BR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</a:t>
            </a:r>
            <a:r>
              <a:rPr kumimoji="0" lang="pt-BR" sz="2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FPGA).</a:t>
            </a:r>
            <a:r>
              <a:rPr kumimoji="0" lang="pt-BR" sz="2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Ao longo dos anos, a empresa vem atendendo as demandas dos setores automotivo, telecomunicações e de eletrônica de consumo.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6034" y="304800"/>
            <a:ext cx="71628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rgbClr val="9966FF"/>
                </a:solidFill>
                <a:latin typeface="Arial Narrow" pitchFamily="34" charset="0"/>
                <a:ea typeface="+mj-ea"/>
                <a:cs typeface="+mj-cs"/>
              </a:rPr>
              <a:t>NEGÓCIO</a:t>
            </a:r>
            <a:endParaRPr kumimoji="0" lang="en-US" sz="4400" b="1" i="0" u="none" strike="noStrike" kern="1200" cap="none" spc="0" normalizeH="0" baseline="0" noProof="0" dirty="0" smtClean="0">
              <a:ln>
                <a:noFill/>
              </a:ln>
              <a:solidFill>
                <a:srgbClr val="9966FF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9966FF"/>
                </a:solidFill>
              </a:rPr>
              <a:t>HISTÓRICO</a:t>
            </a:r>
            <a:endParaRPr lang="pt-BR" b="1" dirty="0">
              <a:solidFill>
                <a:srgbClr val="99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Blip>
                <a:blip r:embed="rId2"/>
              </a:buBlip>
            </a:pPr>
            <a:r>
              <a:rPr lang="pt-BR" sz="2400" dirty="0" smtClean="0"/>
              <a:t>Fundada em 2008 pelos empreendedores Marília Lima e Tiago Lins e o C.E.S.A.R</a:t>
            </a:r>
          </a:p>
          <a:p>
            <a:pPr>
              <a:buBlip>
                <a:blip r:embed="rId2"/>
              </a:buBlip>
            </a:pPr>
            <a:r>
              <a:rPr lang="pt-BR" sz="2400" dirty="0" smtClean="0"/>
              <a:t>Sede em Recife localizada no polo de tecnologia do Porto Digital e escritório comercial em São Paulo</a:t>
            </a:r>
          </a:p>
          <a:p>
            <a:pPr>
              <a:buBlip>
                <a:blip r:embed="rId2"/>
              </a:buBlip>
            </a:pPr>
            <a:r>
              <a:rPr lang="pt-BR" sz="2400" dirty="0" smtClean="0"/>
              <a:t>Desde 2008 apoiada pelo programa </a:t>
            </a:r>
            <a:r>
              <a:rPr lang="pt-BR" sz="2400" dirty="0" err="1" smtClean="0"/>
              <a:t>CI-Brasil</a:t>
            </a:r>
            <a:r>
              <a:rPr lang="pt-BR" sz="2400" dirty="0" smtClean="0"/>
              <a:t> e habilitada no PADIS desde 2010</a:t>
            </a:r>
          </a:p>
          <a:p>
            <a:pPr>
              <a:buBlip>
                <a:blip r:embed="rId2"/>
              </a:buBlip>
            </a:pPr>
            <a:r>
              <a:rPr lang="pt-BR" sz="2400" dirty="0" smtClean="0"/>
              <a:t>Prêmios e reconhecimentos: Desafio Brasil 2009, Intel-Berkeley Global </a:t>
            </a:r>
            <a:r>
              <a:rPr lang="pt-BR" sz="2400" dirty="0" err="1" smtClean="0"/>
              <a:t>Challenge</a:t>
            </a:r>
            <a:r>
              <a:rPr lang="pt-BR" sz="2400" dirty="0" smtClean="0"/>
              <a:t>, DFJ/CISCO </a:t>
            </a:r>
            <a:r>
              <a:rPr lang="pt-BR" sz="2400" dirty="0" err="1" smtClean="0"/>
              <a:t>Biz</a:t>
            </a:r>
            <a:r>
              <a:rPr lang="pt-BR" sz="2400" dirty="0" smtClean="0"/>
              <a:t> </a:t>
            </a:r>
            <a:r>
              <a:rPr lang="pt-BR" sz="2400" dirty="0" err="1" smtClean="0"/>
              <a:t>Challenge</a:t>
            </a:r>
            <a:r>
              <a:rPr lang="pt-BR" sz="2400" dirty="0" smtClean="0"/>
              <a:t> 2010</a:t>
            </a:r>
          </a:p>
          <a:p>
            <a:pPr>
              <a:buBlip>
                <a:blip r:embed="rId2"/>
              </a:buBlip>
            </a:pPr>
            <a:r>
              <a:rPr lang="pt-BR" sz="2400" dirty="0" smtClean="0"/>
              <a:t>Empresa </a:t>
            </a:r>
            <a:r>
              <a:rPr lang="pt-BR" sz="2400" dirty="0" smtClean="0"/>
              <a:t>investida pelo Fundo </a:t>
            </a:r>
            <a:r>
              <a:rPr lang="pt-BR" sz="2400" dirty="0" err="1" smtClean="0"/>
              <a:t>Criatec</a:t>
            </a:r>
            <a:r>
              <a:rPr lang="pt-BR" sz="2400" dirty="0" smtClean="0"/>
              <a:t> – 2012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9966FF"/>
                </a:solidFill>
              </a:rPr>
              <a:t>OPORTUNIDADE – </a:t>
            </a:r>
            <a:r>
              <a:rPr lang="pt-BR" sz="3600" b="1" i="1" dirty="0" err="1" smtClean="0">
                <a:solidFill>
                  <a:srgbClr val="9966FF"/>
                </a:solidFill>
              </a:rPr>
              <a:t>Energy</a:t>
            </a:r>
            <a:r>
              <a:rPr lang="pt-BR" sz="3600" b="1" i="1" dirty="0" smtClean="0">
                <a:solidFill>
                  <a:srgbClr val="9966FF"/>
                </a:solidFill>
              </a:rPr>
              <a:t> </a:t>
            </a:r>
            <a:r>
              <a:rPr lang="pt-BR" sz="3600" b="1" i="1" dirty="0" err="1" smtClean="0">
                <a:solidFill>
                  <a:srgbClr val="9966FF"/>
                </a:solidFill>
              </a:rPr>
              <a:t>Harvesting</a:t>
            </a:r>
            <a:endParaRPr lang="pt-BR" b="1" dirty="0">
              <a:solidFill>
                <a:srgbClr val="9966FF"/>
              </a:solidFill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611560" y="1412776"/>
            <a:ext cx="2376264" cy="1944216"/>
            <a:chOff x="863600" y="1219200"/>
            <a:chExt cx="4495800" cy="3835400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863600" y="1219200"/>
              <a:ext cx="4495800" cy="3835400"/>
              <a:chOff x="0" y="0"/>
              <a:chExt cx="3936" cy="2896"/>
            </a:xfrm>
          </p:grpSpPr>
          <p:sp>
            <p:nvSpPr>
              <p:cNvPr id="8" name="Rectangle 2"/>
              <p:cNvSpPr>
                <a:spLocks/>
              </p:cNvSpPr>
              <p:nvPr/>
            </p:nvSpPr>
            <p:spPr bwMode="auto">
              <a:xfrm>
                <a:off x="128" y="96"/>
                <a:ext cx="3680" cy="2544"/>
              </a:xfrm>
              <a:prstGeom prst="rect">
                <a:avLst/>
              </a:prstGeom>
              <a:gradFill rotWithShape="0">
                <a:gsLst>
                  <a:gs pos="0">
                    <a:srgbClr val="E2E4F3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pt-BR"/>
              </a:p>
            </p:txBody>
          </p:sp>
          <p:pic>
            <p:nvPicPr>
              <p:cNvPr id="9" name="Picture 3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3936" cy="289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68400" y="1524000"/>
              <a:ext cx="3710318" cy="315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44600" y="1371600"/>
              <a:ext cx="1656080" cy="1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37"/>
          <p:cNvGrpSpPr/>
          <p:nvPr/>
        </p:nvGrpSpPr>
        <p:grpSpPr>
          <a:xfrm>
            <a:off x="611560" y="3717032"/>
            <a:ext cx="2376264" cy="2044824"/>
            <a:chOff x="6883400" y="1752600"/>
            <a:chExt cx="5410200" cy="3835400"/>
          </a:xfrm>
        </p:grpSpPr>
        <p:grpSp>
          <p:nvGrpSpPr>
            <p:cNvPr id="10" name="Group 1"/>
            <p:cNvGrpSpPr>
              <a:grpSpLocks/>
            </p:cNvGrpSpPr>
            <p:nvPr/>
          </p:nvGrpSpPr>
          <p:grpSpPr bwMode="auto">
            <a:xfrm>
              <a:off x="6883400" y="1752600"/>
              <a:ext cx="5410200" cy="3835400"/>
              <a:chOff x="0" y="0"/>
              <a:chExt cx="3936" cy="2896"/>
            </a:xfrm>
          </p:grpSpPr>
          <p:sp>
            <p:nvSpPr>
              <p:cNvPr id="15" name="Rectangle 2"/>
              <p:cNvSpPr>
                <a:spLocks/>
              </p:cNvSpPr>
              <p:nvPr/>
            </p:nvSpPr>
            <p:spPr bwMode="auto">
              <a:xfrm>
                <a:off x="128" y="96"/>
                <a:ext cx="3680" cy="2544"/>
              </a:xfrm>
              <a:prstGeom prst="rect">
                <a:avLst/>
              </a:prstGeom>
              <a:gradFill rotWithShape="0">
                <a:gsLst>
                  <a:gs pos="0">
                    <a:srgbClr val="E2E4F3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endParaRPr lang="pt-BR"/>
              </a:p>
            </p:txBody>
          </p:sp>
          <p:pic>
            <p:nvPicPr>
              <p:cNvPr id="16" name="Picture 3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0"/>
                <a:ext cx="3936" cy="289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  <p:pic>
          <p:nvPicPr>
            <p:cNvPr id="12" name="Picture 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71680" y="2112831"/>
              <a:ext cx="1693437" cy="2373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3" name="Picture 6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369240" y="2026747"/>
              <a:ext cx="1528491" cy="24580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4" name="Picture 7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65523" y="2108858"/>
              <a:ext cx="1726426" cy="5615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3563888" y="1484784"/>
            <a:ext cx="4824536" cy="4392488"/>
            <a:chOff x="496" y="624"/>
            <a:chExt cx="6192" cy="4992"/>
          </a:xfrm>
        </p:grpSpPr>
        <p:pic>
          <p:nvPicPr>
            <p:cNvPr id="25" name="Picture 10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-144647">
              <a:off x="496" y="624"/>
              <a:ext cx="6192" cy="49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88" y="864"/>
              <a:ext cx="5773" cy="4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Box 27"/>
          <p:cNvSpPr txBox="1"/>
          <p:nvPr/>
        </p:nvSpPr>
        <p:spPr>
          <a:xfrm>
            <a:off x="7020272" y="206084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</a:rPr>
              <a:t>IoT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9966FF"/>
                </a:solidFill>
              </a:rPr>
              <a:t>TAMANHO DO MERCADO DE </a:t>
            </a:r>
            <a:r>
              <a:rPr lang="pt-BR" b="1" i="1" dirty="0" smtClean="0">
                <a:solidFill>
                  <a:srgbClr val="9966FF"/>
                </a:solidFill>
              </a:rPr>
              <a:t>ENERGY HARVESTING</a:t>
            </a:r>
            <a:endParaRPr lang="pt-BR" b="1" dirty="0">
              <a:solidFill>
                <a:srgbClr val="9966FF"/>
              </a:solidFill>
            </a:endParaRPr>
          </a:p>
        </p:txBody>
      </p:sp>
      <p:graphicFrame>
        <p:nvGraphicFramePr>
          <p:cNvPr id="4" name="Gráfico 7"/>
          <p:cNvGraphicFramePr/>
          <p:nvPr/>
        </p:nvGraphicFramePr>
        <p:xfrm>
          <a:off x="1187624" y="1556792"/>
          <a:ext cx="6624736" cy="45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8"/>
          <p:cNvGrpSpPr/>
          <p:nvPr/>
        </p:nvGrpSpPr>
        <p:grpSpPr>
          <a:xfrm>
            <a:off x="-76988" y="5157192"/>
            <a:ext cx="1656184" cy="863848"/>
            <a:chOff x="-76988" y="5157192"/>
            <a:chExt cx="1656184" cy="863848"/>
          </a:xfrm>
        </p:grpSpPr>
        <p:pic>
          <p:nvPicPr>
            <p:cNvPr id="7" name="Picture 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32" y="5661248"/>
              <a:ext cx="1547664" cy="3597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-76988" y="515719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Fonte:</a:t>
              </a:r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9966FF"/>
                </a:solidFill>
              </a:rPr>
              <a:t>MERCADO DE EH PARA ELETRÔNICA DE CONSUMO</a:t>
            </a:r>
            <a:endParaRPr lang="pt-BR" b="1" dirty="0">
              <a:solidFill>
                <a:srgbClr val="9966FF"/>
              </a:solidFill>
            </a:endParaRPr>
          </a:p>
        </p:txBody>
      </p:sp>
      <p:graphicFrame>
        <p:nvGraphicFramePr>
          <p:cNvPr id="4" name="Gráfico 9"/>
          <p:cNvGraphicFramePr>
            <a:graphicFrameLocks/>
          </p:cNvGraphicFramePr>
          <p:nvPr/>
        </p:nvGraphicFramePr>
        <p:xfrm>
          <a:off x="971600" y="1556792"/>
          <a:ext cx="7128792" cy="4465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4"/>
          <p:cNvGrpSpPr/>
          <p:nvPr/>
        </p:nvGrpSpPr>
        <p:grpSpPr>
          <a:xfrm>
            <a:off x="-76988" y="5157192"/>
            <a:ext cx="1656184" cy="863848"/>
            <a:chOff x="-76988" y="5157192"/>
            <a:chExt cx="1656184" cy="863848"/>
          </a:xfrm>
        </p:grpSpPr>
        <p:pic>
          <p:nvPicPr>
            <p:cNvPr id="6" name="Picture 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32" y="5661248"/>
              <a:ext cx="1547664" cy="3597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-76988" y="515719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Fonte:</a:t>
              </a:r>
              <a:endParaRPr lang="pt-BR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23528" y="11663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966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CONTEXTO DA INDÚSTRIA LOCAL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rgbClr val="9966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Blip>
                <a:blip r:embed="rId2"/>
              </a:buBlip>
            </a:pPr>
            <a:r>
              <a:rPr lang="pt-BR" sz="2800" dirty="0" smtClean="0"/>
              <a:t>Sucessivos déficits ao longo dos anos na balança comercial para componentes semicondutores. Em 2014 – US$ 5bi – de acordo com dados da </a:t>
            </a:r>
            <a:r>
              <a:rPr lang="pt-BR" sz="2800" dirty="0" err="1" smtClean="0"/>
              <a:t>Abinee</a:t>
            </a:r>
            <a:r>
              <a:rPr lang="pt-BR" sz="2800" dirty="0" smtClean="0"/>
              <a:t>.</a:t>
            </a:r>
          </a:p>
          <a:p>
            <a:pPr>
              <a:buBlip>
                <a:blip r:embed="rId2"/>
              </a:buBlip>
            </a:pPr>
            <a:r>
              <a:rPr lang="pt-BR" sz="2800" dirty="0" smtClean="0"/>
              <a:t>Criação do PADIS – 2007- Programa de Apoio ao Desenvolvimento da Indústria de Semicondutores</a:t>
            </a:r>
          </a:p>
          <a:p>
            <a:pPr>
              <a:buBlip>
                <a:blip r:embed="rId2"/>
              </a:buBlip>
            </a:pPr>
            <a:r>
              <a:rPr lang="pt-BR" sz="2800" dirty="0" smtClean="0"/>
              <a:t>Portaria do MCTI 1.309 2013– Chip Nacional. Isenção de IPI, prioridade e desconto nas compras públicas para produtos eletrônicos contento chip </a:t>
            </a:r>
            <a:r>
              <a:rPr lang="pt-BR" sz="2800" dirty="0" smtClean="0"/>
              <a:t>nacional</a:t>
            </a:r>
            <a:endParaRPr lang="pt-BR" sz="28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 bwMode="auto">
          <a:xfrm>
            <a:off x="323528" y="2492251"/>
            <a:ext cx="4752528" cy="187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Utilização da energia solar para alimentar dispositivos eletrônicos móveis</a:t>
            </a:r>
            <a:r>
              <a:rPr kumimoji="0" lang="pt-BR" sz="36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itchFamily="18" charset="0"/>
              </a:rPr>
              <a:t> e sensores sem fio.</a:t>
            </a:r>
            <a:endParaRPr kumimoji="0" lang="pt-BR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ítulo 1"/>
          <p:cNvSpPr>
            <a:spLocks/>
          </p:cNvSpPr>
          <p:nvPr/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4400" b="1" dirty="0">
                <a:solidFill>
                  <a:srgbClr val="9966FF"/>
                </a:solidFill>
                <a:latin typeface="Arial Narrow" pitchFamily="34" charset="0"/>
              </a:rPr>
              <a:t>EH01 </a:t>
            </a:r>
            <a:r>
              <a:rPr lang="pt-BR" sz="4400" b="1" dirty="0" smtClean="0">
                <a:solidFill>
                  <a:srgbClr val="9966FF"/>
                </a:solidFill>
                <a:latin typeface="Arial Narrow" pitchFamily="34" charset="0"/>
              </a:rPr>
              <a:t>– ENERGY HARVESTING 01</a:t>
            </a:r>
            <a:endParaRPr lang="pt-BR" sz="4400" b="1" dirty="0">
              <a:solidFill>
                <a:srgbClr val="9966FF"/>
              </a:solidFill>
              <a:latin typeface="Arial Narrow" pitchFamily="34" charset="0"/>
            </a:endParaRPr>
          </a:p>
        </p:txBody>
      </p:sp>
      <p:pic>
        <p:nvPicPr>
          <p:cNvPr id="4" name="Picture 21" descr="carregad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1863" y="1844675"/>
            <a:ext cx="2709862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29"/>
          <p:cNvSpPr>
            <a:spLocks noChangeShapeType="1"/>
          </p:cNvSpPr>
          <p:nvPr/>
        </p:nvSpPr>
        <p:spPr bwMode="auto">
          <a:xfrm flipH="1" flipV="1">
            <a:off x="5435600" y="2636838"/>
            <a:ext cx="792163" cy="215900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30"/>
          <p:cNvSpPr>
            <a:spLocks noChangeShapeType="1"/>
          </p:cNvSpPr>
          <p:nvPr/>
        </p:nvSpPr>
        <p:spPr bwMode="auto">
          <a:xfrm flipH="1">
            <a:off x="5795963" y="3213100"/>
            <a:ext cx="576262" cy="1152525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31"/>
          <p:cNvSpPr>
            <a:spLocks noChangeShapeType="1"/>
          </p:cNvSpPr>
          <p:nvPr/>
        </p:nvSpPr>
        <p:spPr bwMode="auto">
          <a:xfrm flipV="1">
            <a:off x="7308850" y="1700213"/>
            <a:ext cx="647700" cy="504825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32"/>
          <p:cNvSpPr>
            <a:spLocks noChangeArrowheads="1"/>
          </p:cNvSpPr>
          <p:nvPr/>
        </p:nvSpPr>
        <p:spPr bwMode="auto">
          <a:xfrm>
            <a:off x="4859338" y="1916113"/>
            <a:ext cx="935037" cy="935037"/>
          </a:xfrm>
          <a:prstGeom prst="ellipse">
            <a:avLst/>
          </a:prstGeom>
          <a:solidFill>
            <a:srgbClr val="0A238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714875" y="2190750"/>
            <a:ext cx="1225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BATERIA</a:t>
            </a:r>
            <a:br>
              <a:rPr lang="en-US" sz="1200" b="1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 LI-LON</a:t>
            </a:r>
          </a:p>
        </p:txBody>
      </p:sp>
      <p:sp>
        <p:nvSpPr>
          <p:cNvPr id="11" name="Oval 33"/>
          <p:cNvSpPr>
            <a:spLocks noChangeArrowheads="1"/>
          </p:cNvSpPr>
          <p:nvPr/>
        </p:nvSpPr>
        <p:spPr bwMode="auto">
          <a:xfrm>
            <a:off x="7812088" y="835025"/>
            <a:ext cx="1081087" cy="1081088"/>
          </a:xfrm>
          <a:prstGeom prst="ellipse">
            <a:avLst/>
          </a:prstGeom>
          <a:solidFill>
            <a:srgbClr val="0A238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631113" y="1196975"/>
            <a:ext cx="151288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CONVERSORES </a:t>
            </a:r>
            <a:endParaRPr lang="en-US" sz="12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pt-BR" sz="1200" b="1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DC</a:t>
            </a:r>
            <a:r>
              <a:rPr lang="pt-BR" sz="1200" b="1" dirty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/DC</a:t>
            </a:r>
            <a:endParaRPr lang="en-US" sz="1200" b="1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3" name="Oval 34"/>
          <p:cNvSpPr>
            <a:spLocks noChangeArrowheads="1"/>
          </p:cNvSpPr>
          <p:nvPr/>
        </p:nvSpPr>
        <p:spPr bwMode="auto">
          <a:xfrm>
            <a:off x="5003800" y="4076700"/>
            <a:ext cx="1081088" cy="1081088"/>
          </a:xfrm>
          <a:prstGeom prst="ellipse">
            <a:avLst/>
          </a:prstGeom>
          <a:solidFill>
            <a:srgbClr val="0A238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Arial Narrow" pitchFamily="34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932363" y="4508500"/>
            <a:ext cx="1225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chemeClr val="bg1"/>
                </a:solidFill>
                <a:latin typeface="Calibri" pitchFamily="34" charset="0"/>
              </a:rPr>
              <a:t>SAIDA USB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16455</TotalTime>
  <Words>331</Words>
  <Application>Microsoft Office PowerPoint</Application>
  <PresentationFormat>On-screen Show (4:3)</PresentationFormat>
  <Paragraphs>59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Tema do Office</vt:lpstr>
      <vt:lpstr>Slide 1</vt:lpstr>
      <vt:lpstr>Slide 2</vt:lpstr>
      <vt:lpstr>Slide 3</vt:lpstr>
      <vt:lpstr>HISTÓRICO</vt:lpstr>
      <vt:lpstr>OPORTUNIDADE – Energy Harvesting</vt:lpstr>
      <vt:lpstr>TAMANHO DO MERCADO DE ENERGY HARVESTING</vt:lpstr>
      <vt:lpstr>MERCADO DE EH PARA ELETRÔNICA DE CONSUMO</vt:lpstr>
      <vt:lpstr>Slide 8</vt:lpstr>
      <vt:lpstr>Slide 9</vt:lpstr>
      <vt:lpstr>Slide 10</vt:lpstr>
      <vt:lpstr>Slide 11</vt:lpstr>
      <vt:lpstr>TIAGO LINS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SILICONREEF BECAUSE ENERGY IS EVERYWHERE</dc:title>
  <dc:creator>tsl</dc:creator>
  <cp:lastModifiedBy>Tiago Lins</cp:lastModifiedBy>
  <cp:revision>216</cp:revision>
  <dcterms:created xsi:type="dcterms:W3CDTF">2012-09-04T15:00:16Z</dcterms:created>
  <dcterms:modified xsi:type="dcterms:W3CDTF">2016-01-27T18:34:17Z</dcterms:modified>
</cp:coreProperties>
</file>